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68" r:id="rId2"/>
    <p:sldId id="258" r:id="rId3"/>
    <p:sldId id="256" r:id="rId4"/>
    <p:sldId id="257" r:id="rId5"/>
    <p:sldId id="259" r:id="rId6"/>
    <p:sldId id="260" r:id="rId7"/>
    <p:sldId id="262" r:id="rId8"/>
    <p:sldId id="263" r:id="rId9"/>
    <p:sldId id="264" r:id="rId10"/>
    <p:sldId id="265" r:id="rId11"/>
    <p:sldId id="266" r:id="rId12"/>
    <p:sldId id="267" r:id="rId13"/>
    <p:sldId id="269"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15A3C76-4622-5547-A1F5-ABA55B7A3BD8}" v="3" dt="2023-07-14T10:46:05.31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707"/>
    <p:restoredTop sz="94572"/>
  </p:normalViewPr>
  <p:slideViewPr>
    <p:cSldViewPr snapToGrid="0">
      <p:cViewPr varScale="1">
        <p:scale>
          <a:sx n="107" d="100"/>
          <a:sy n="107" d="100"/>
        </p:scale>
        <p:origin x="960" y="1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2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19"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elvin Tuong" userId="b602ab96-bfd3-42e3-8782-2c33b1fe0434" providerId="ADAL" clId="{D15A3C76-4622-5547-A1F5-ABA55B7A3BD8}"/>
    <pc:docChg chg="undo custSel delSld modSld">
      <pc:chgData name="Kelvin Tuong" userId="b602ab96-bfd3-42e3-8782-2c33b1fe0434" providerId="ADAL" clId="{D15A3C76-4622-5547-A1F5-ABA55B7A3BD8}" dt="2023-07-14T11:08:20.706" v="629" actId="2711"/>
      <pc:docMkLst>
        <pc:docMk/>
      </pc:docMkLst>
      <pc:sldChg chg="addSp delSp modSp mod">
        <pc:chgData name="Kelvin Tuong" userId="b602ab96-bfd3-42e3-8782-2c33b1fe0434" providerId="ADAL" clId="{D15A3C76-4622-5547-A1F5-ABA55B7A3BD8}" dt="2023-07-14T10:46:10.225" v="457" actId="1076"/>
        <pc:sldMkLst>
          <pc:docMk/>
          <pc:sldMk cId="2398325845" sldId="259"/>
        </pc:sldMkLst>
        <pc:picChg chg="add mod">
          <ac:chgData name="Kelvin Tuong" userId="b602ab96-bfd3-42e3-8782-2c33b1fe0434" providerId="ADAL" clId="{D15A3C76-4622-5547-A1F5-ABA55B7A3BD8}" dt="2023-07-14T10:46:10.225" v="457" actId="1076"/>
          <ac:picMkLst>
            <pc:docMk/>
            <pc:sldMk cId="2398325845" sldId="259"/>
            <ac:picMk id="3" creationId="{4FAF7F44-BC4D-B4C2-DB77-6CBB5ADD0E7A}"/>
          </ac:picMkLst>
        </pc:picChg>
        <pc:picChg chg="del">
          <ac:chgData name="Kelvin Tuong" userId="b602ab96-bfd3-42e3-8782-2c33b1fe0434" providerId="ADAL" clId="{D15A3C76-4622-5547-A1F5-ABA55B7A3BD8}" dt="2023-07-14T10:46:04.838" v="453" actId="478"/>
          <ac:picMkLst>
            <pc:docMk/>
            <pc:sldMk cId="2398325845" sldId="259"/>
            <ac:picMk id="10" creationId="{EF99E381-D2EE-4CA8-A8D7-C839C64636C3}"/>
          </ac:picMkLst>
        </pc:picChg>
      </pc:sldChg>
      <pc:sldChg chg="addSp delSp modSp mod">
        <pc:chgData name="Kelvin Tuong" userId="b602ab96-bfd3-42e3-8782-2c33b1fe0434" providerId="ADAL" clId="{D15A3C76-4622-5547-A1F5-ABA55B7A3BD8}" dt="2023-07-14T11:08:20.706" v="629" actId="2711"/>
        <pc:sldMkLst>
          <pc:docMk/>
          <pc:sldMk cId="465348137" sldId="269"/>
        </pc:sldMkLst>
        <pc:spChg chg="del">
          <ac:chgData name="Kelvin Tuong" userId="b602ab96-bfd3-42e3-8782-2c33b1fe0434" providerId="ADAL" clId="{D15A3C76-4622-5547-A1F5-ABA55B7A3BD8}" dt="2023-07-14T07:20:31.756" v="445"/>
          <ac:spMkLst>
            <pc:docMk/>
            <pc:sldMk cId="465348137" sldId="269"/>
            <ac:spMk id="3" creationId="{2589B947-1D11-1C31-A5A1-861E9C3B9654}"/>
          </ac:spMkLst>
        </pc:spChg>
        <pc:spChg chg="mod">
          <ac:chgData name="Kelvin Tuong" userId="b602ab96-bfd3-42e3-8782-2c33b1fe0434" providerId="ADAL" clId="{D15A3C76-4622-5547-A1F5-ABA55B7A3BD8}" dt="2023-07-14T11:08:20.706" v="629" actId="2711"/>
          <ac:spMkLst>
            <pc:docMk/>
            <pc:sldMk cId="465348137" sldId="269"/>
            <ac:spMk id="5" creationId="{6BEF1469-7C60-F0E8-1167-108901256668}"/>
          </ac:spMkLst>
        </pc:spChg>
        <pc:picChg chg="add mod">
          <ac:chgData name="Kelvin Tuong" userId="b602ab96-bfd3-42e3-8782-2c33b1fe0434" providerId="ADAL" clId="{D15A3C76-4622-5547-A1F5-ABA55B7A3BD8}" dt="2023-07-14T07:20:38.432" v="448" actId="1076"/>
          <ac:picMkLst>
            <pc:docMk/>
            <pc:sldMk cId="465348137" sldId="269"/>
            <ac:picMk id="6" creationId="{F0F71165-1048-FDFF-CCA8-5DA3DD6B0A8D}"/>
          </ac:picMkLst>
        </pc:picChg>
        <pc:cxnChg chg="add mod">
          <ac:chgData name="Kelvin Tuong" userId="b602ab96-bfd3-42e3-8782-2c33b1fe0434" providerId="ADAL" clId="{D15A3C76-4622-5547-A1F5-ABA55B7A3BD8}" dt="2023-07-14T07:20:52.148" v="452" actId="14100"/>
          <ac:cxnSpMkLst>
            <pc:docMk/>
            <pc:sldMk cId="465348137" sldId="269"/>
            <ac:cxnSpMk id="8" creationId="{D0516C1D-0A04-D19E-02EF-0730E71730E8}"/>
          </ac:cxnSpMkLst>
        </pc:cxnChg>
      </pc:sldChg>
      <pc:sldChg chg="del">
        <pc:chgData name="Kelvin Tuong" userId="b602ab96-bfd3-42e3-8782-2c33b1fe0434" providerId="ADAL" clId="{D15A3C76-4622-5547-A1F5-ABA55B7A3BD8}" dt="2023-07-14T11:06:52.304" v="458" actId="2696"/>
        <pc:sldMkLst>
          <pc:docMk/>
          <pc:sldMk cId="1444801194" sldId="270"/>
        </pc:sldMkLst>
      </pc:sldChg>
    </pc:docChg>
  </pc:docChgLst>
</pc:chgInfo>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Cover 1">
    <p:bg>
      <p:bgPr>
        <a:gradFill>
          <a:gsLst>
            <a:gs pos="0">
              <a:srgbClr val="962A8B"/>
            </a:gs>
            <a:gs pos="100000">
              <a:schemeClr val="accent1"/>
            </a:gs>
          </a:gsLst>
          <a:lin ang="0" scaled="1"/>
        </a:gradFill>
        <a:effectLst/>
      </p:bgPr>
    </p:bg>
    <p:spTree>
      <p:nvGrpSpPr>
        <p:cNvPr id="1" name=""/>
        <p:cNvGrpSpPr/>
        <p:nvPr/>
      </p:nvGrpSpPr>
      <p:grpSpPr>
        <a:xfrm>
          <a:off x="0" y="0"/>
          <a:ext cx="0" cy="0"/>
          <a:chOff x="0" y="0"/>
          <a:chExt cx="0" cy="0"/>
        </a:xfrm>
      </p:grpSpPr>
      <p:sp>
        <p:nvSpPr>
          <p:cNvPr id="18" name="Freeform: Shape 17">
            <a:extLst>
              <a:ext uri="{FF2B5EF4-FFF2-40B4-BE49-F238E27FC236}">
                <a16:creationId xmlns:a16="http://schemas.microsoft.com/office/drawing/2014/main" id="{6A365323-3F4C-42A2-A8C5-E7C02EECE16E}"/>
              </a:ext>
            </a:extLst>
          </p:cNvPr>
          <p:cNvSpPr/>
          <p:nvPr/>
        </p:nvSpPr>
        <p:spPr>
          <a:xfrm>
            <a:off x="-516" y="0"/>
            <a:ext cx="12192000" cy="6872268"/>
          </a:xfrm>
          <a:custGeom>
            <a:avLst/>
            <a:gdLst>
              <a:gd name="connsiteX0" fmla="*/ 0 w 12192000"/>
              <a:gd name="connsiteY0" fmla="*/ 0 h 6857754"/>
              <a:gd name="connsiteX1" fmla="*/ 12192000 w 12192000"/>
              <a:gd name="connsiteY1" fmla="*/ 0 h 6857754"/>
              <a:gd name="connsiteX2" fmla="*/ 12192000 w 12192000"/>
              <a:gd name="connsiteY2" fmla="*/ 5240201 h 6857754"/>
              <a:gd name="connsiteX3" fmla="*/ 10416728 w 12192000"/>
              <a:gd name="connsiteY3" fmla="*/ 5286255 h 6857754"/>
              <a:gd name="connsiteX4" fmla="*/ 8988458 w 12192000"/>
              <a:gd name="connsiteY4" fmla="*/ 6493085 h 6857754"/>
              <a:gd name="connsiteX5" fmla="*/ 10312164 w 12192000"/>
              <a:gd name="connsiteY5" fmla="*/ 6259192 h 6857754"/>
              <a:gd name="connsiteX6" fmla="*/ 12192000 w 12192000"/>
              <a:gd name="connsiteY6" fmla="*/ 6857754 h 6857754"/>
              <a:gd name="connsiteX7" fmla="*/ 3635124 w 12192000"/>
              <a:gd name="connsiteY7" fmla="*/ 6857754 h 6857754"/>
              <a:gd name="connsiteX8" fmla="*/ 0 w 12192000"/>
              <a:gd name="connsiteY8" fmla="*/ 2702136 h 6857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6857754">
                <a:moveTo>
                  <a:pt x="0" y="0"/>
                </a:moveTo>
                <a:lnTo>
                  <a:pt x="12192000" y="0"/>
                </a:lnTo>
                <a:lnTo>
                  <a:pt x="12192000" y="5240201"/>
                </a:lnTo>
                <a:cubicBezTo>
                  <a:pt x="12134360" y="5220505"/>
                  <a:pt x="11296689" y="4822814"/>
                  <a:pt x="10416728" y="5286255"/>
                </a:cubicBezTo>
                <a:cubicBezTo>
                  <a:pt x="9967189" y="5522755"/>
                  <a:pt x="9070284" y="6395472"/>
                  <a:pt x="8988458" y="6493085"/>
                </a:cubicBezTo>
                <a:cubicBezTo>
                  <a:pt x="9362107" y="6178090"/>
                  <a:pt x="9534740" y="6023417"/>
                  <a:pt x="10312164" y="6259192"/>
                </a:cubicBezTo>
                <a:cubicBezTo>
                  <a:pt x="10997769" y="6466727"/>
                  <a:pt x="11756510" y="6798522"/>
                  <a:pt x="12192000" y="6857754"/>
                </a:cubicBezTo>
                <a:lnTo>
                  <a:pt x="3635124" y="6857754"/>
                </a:lnTo>
                <a:cubicBezTo>
                  <a:pt x="1517628" y="6213427"/>
                  <a:pt x="0" y="4456117"/>
                  <a:pt x="0" y="2702136"/>
                </a:cubicBezTo>
                <a:close/>
              </a:path>
            </a:pathLst>
          </a:custGeom>
          <a:solidFill>
            <a:srgbClr val="FFFFFF"/>
          </a:solidFill>
          <a:ln w="14480" cap="flat">
            <a:noFill/>
            <a:prstDash val="solid"/>
            <a:miter/>
          </a:ln>
        </p:spPr>
        <p:txBody>
          <a:bodyPr rtlCol="0" anchor="ctr"/>
          <a:lstStyle/>
          <a:p>
            <a:endParaRPr lang="en-US"/>
          </a:p>
        </p:txBody>
      </p:sp>
      <p:sp>
        <p:nvSpPr>
          <p:cNvPr id="2" name="Title 1"/>
          <p:cNvSpPr>
            <a:spLocks noGrp="1"/>
          </p:cNvSpPr>
          <p:nvPr>
            <p:ph type="title" hasCustomPrompt="1"/>
          </p:nvPr>
        </p:nvSpPr>
        <p:spPr>
          <a:xfrm>
            <a:off x="1703513" y="1988840"/>
            <a:ext cx="5112568" cy="1296144"/>
          </a:xfrm>
        </p:spPr>
        <p:txBody>
          <a:bodyPr vert="horz" lIns="0" tIns="0" rIns="0" bIns="0" rtlCol="0" anchor="t">
            <a:noAutofit/>
          </a:bodyPr>
          <a:lstStyle>
            <a:lvl1pPr>
              <a:defRPr kumimoji="0" lang="en-AU" sz="4300" i="0" u="none" strike="noStrike" cap="none" spc="0" normalizeH="0" baseline="0" dirty="0">
                <a:ln>
                  <a:noFill/>
                </a:ln>
                <a:solidFill>
                  <a:srgbClr val="51247A"/>
                </a:solidFill>
                <a:effectLst/>
                <a:uLnTx/>
                <a:uFillTx/>
                <a:latin typeface="+mn-lt"/>
              </a:defRPr>
            </a:lvl1pPr>
          </a:lstStyle>
          <a:p>
            <a:pPr marL="0" marR="0" lvl="0" indent="0" fontAlgn="auto">
              <a:spcAft>
                <a:spcPts val="0"/>
              </a:spcAft>
              <a:buClrTx/>
              <a:buSzTx/>
              <a:buFontTx/>
              <a:tabLst/>
            </a:pPr>
            <a:r>
              <a:rPr lang="en-US" dirty="0"/>
              <a:t>Presentation title goes here</a:t>
            </a:r>
            <a:endParaRPr lang="en-AU" dirty="0"/>
          </a:p>
        </p:txBody>
      </p:sp>
      <p:sp>
        <p:nvSpPr>
          <p:cNvPr id="7" name="Text Placeholder 6"/>
          <p:cNvSpPr>
            <a:spLocks noGrp="1"/>
          </p:cNvSpPr>
          <p:nvPr>
            <p:ph type="body" sz="quarter" idx="10" hasCustomPrompt="1"/>
          </p:nvPr>
        </p:nvSpPr>
        <p:spPr>
          <a:xfrm>
            <a:off x="1703485" y="3515866"/>
            <a:ext cx="5116831" cy="246221"/>
          </a:xfrm>
          <a:prstGeom prst="rect">
            <a:avLst/>
          </a:prstGeom>
        </p:spPr>
        <p:txBody>
          <a:bodyPr vert="horz" wrap="square" lIns="0" tIns="0" rIns="0" bIns="0" rtlCol="0" anchor="t">
            <a:noAutofit/>
          </a:bodyPr>
          <a:lstStyle>
            <a:lvl1pPr>
              <a:defRPr lang="en-US" sz="1600" b="1" spc="0" baseline="0" dirty="0">
                <a:solidFill>
                  <a:srgbClr val="999490"/>
                </a:solidFill>
                <a:latin typeface="+mn-lt"/>
                <a:ea typeface="+mj-ea"/>
                <a:cs typeface="+mj-cs"/>
              </a:defRPr>
            </a:lvl1pPr>
          </a:lstStyle>
          <a:p>
            <a:pPr lvl="0">
              <a:lnSpc>
                <a:spcPct val="100000"/>
              </a:lnSpc>
              <a:spcBef>
                <a:spcPct val="0"/>
              </a:spcBef>
            </a:pPr>
            <a:r>
              <a:rPr lang="en-US" dirty="0"/>
              <a:t>Presentation subtitle goes here</a:t>
            </a:r>
          </a:p>
        </p:txBody>
      </p:sp>
      <p:pic>
        <p:nvPicPr>
          <p:cNvPr id="4" name="Picture 3">
            <a:extLst>
              <a:ext uri="{FF2B5EF4-FFF2-40B4-BE49-F238E27FC236}">
                <a16:creationId xmlns:a16="http://schemas.microsoft.com/office/drawing/2014/main" id="{96F98853-2263-DFE9-D4DB-3497445667D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314000" y="360000"/>
            <a:ext cx="1512000" cy="396444"/>
          </a:xfrm>
          <a:prstGeom prst="rect">
            <a:avLst/>
          </a:prstGeom>
        </p:spPr>
      </p:pic>
    </p:spTree>
    <p:extLst>
      <p:ext uri="{BB962C8B-B14F-4D97-AF65-F5344CB8AC3E}">
        <p14:creationId xmlns:p14="http://schemas.microsoft.com/office/powerpoint/2010/main" val="896416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2DB2C94B-2557-442B-9A14-97C40CD6AB85}"/>
              </a:ext>
            </a:extLst>
          </p:cNvPr>
          <p:cNvSpPr>
            <a:spLocks noGrp="1"/>
          </p:cNvSpPr>
          <p:nvPr>
            <p:ph sz="quarter" idx="10"/>
          </p:nvPr>
        </p:nvSpPr>
        <p:spPr>
          <a:xfrm>
            <a:off x="695326" y="2030400"/>
            <a:ext cx="9577138" cy="4063640"/>
          </a:xfrm>
          <a:prstGeom prst="rect">
            <a:avLst/>
          </a:prstGeom>
        </p:spPr>
        <p:txBody>
          <a:bodyPr vert="horz" lIns="0" tIns="0" rIns="0" bIns="0" rtlCol="0">
            <a:noAutofit/>
          </a:bodyPr>
          <a:lstStyle>
            <a:lvl1pPr>
              <a:lnSpc>
                <a:spcPct val="100000"/>
              </a:lnSpc>
              <a:spcAft>
                <a:spcPts val="1200"/>
              </a:spcAft>
              <a:defRPr lang="en-US" sz="1400" dirty="0"/>
            </a:lvl1pPr>
            <a:lvl2pPr>
              <a:lnSpc>
                <a:spcPct val="100000"/>
              </a:lnSpc>
              <a:spcAft>
                <a:spcPts val="1200"/>
              </a:spcAft>
              <a:defRPr lang="en-US" sz="1400" dirty="0"/>
            </a:lvl2pPr>
            <a:lvl3pPr>
              <a:lnSpc>
                <a:spcPct val="100000"/>
              </a:lnSpc>
              <a:spcAft>
                <a:spcPts val="1200"/>
              </a:spcAft>
              <a:defRPr lang="en-US" sz="1400" dirty="0"/>
            </a:lvl3pPr>
            <a:lvl4pPr>
              <a:lnSpc>
                <a:spcPct val="100000"/>
              </a:lnSpc>
              <a:spcAft>
                <a:spcPts val="1200"/>
              </a:spcAft>
              <a:defRPr lang="en-US" sz="1400" dirty="0"/>
            </a:lvl4pPr>
            <a:lvl5pPr>
              <a:lnSpc>
                <a:spcPct val="100000"/>
              </a:lnSpc>
              <a:spcAft>
                <a:spcPts val="1200"/>
              </a:spcAft>
              <a:defRPr lang="en-US" sz="1400" dirty="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itle 3">
            <a:extLst>
              <a:ext uri="{FF2B5EF4-FFF2-40B4-BE49-F238E27FC236}">
                <a16:creationId xmlns:a16="http://schemas.microsoft.com/office/drawing/2014/main" id="{5184708F-CDEB-4FFB-9113-878D6AE04045}"/>
              </a:ext>
            </a:extLst>
          </p:cNvPr>
          <p:cNvSpPr>
            <a:spLocks noGrp="1"/>
          </p:cNvSpPr>
          <p:nvPr>
            <p:ph type="title"/>
          </p:nvPr>
        </p:nvSpPr>
        <p:spPr>
          <a:xfrm>
            <a:off x="695326" y="763960"/>
            <a:ext cx="9577138" cy="469056"/>
          </a:xfrm>
        </p:spPr>
        <p:txBody>
          <a:bodyPr/>
          <a:lstStyle>
            <a:lvl1pPr>
              <a:defRPr sz="3800"/>
            </a:lvl1pPr>
          </a:lstStyle>
          <a:p>
            <a:r>
              <a:rPr lang="en-GB"/>
              <a:t>Click to edit Master title style</a:t>
            </a:r>
            <a:endParaRPr lang="en-AU" dirty="0"/>
          </a:p>
        </p:txBody>
      </p:sp>
      <p:sp>
        <p:nvSpPr>
          <p:cNvPr id="5" name="Footer Placeholder 4">
            <a:extLst>
              <a:ext uri="{FF2B5EF4-FFF2-40B4-BE49-F238E27FC236}">
                <a16:creationId xmlns:a16="http://schemas.microsoft.com/office/drawing/2014/main" id="{246DB8A7-6976-473B-BF64-0813975EEBBB}"/>
              </a:ext>
            </a:extLst>
          </p:cNvPr>
          <p:cNvSpPr>
            <a:spLocks noGrp="1"/>
          </p:cNvSpPr>
          <p:nvPr>
            <p:ph type="ftr" sz="quarter" idx="17"/>
          </p:nvPr>
        </p:nvSpPr>
        <p:spPr/>
        <p:txBody>
          <a:bodyPr/>
          <a:lstStyle/>
          <a:p>
            <a:endParaRPr lang="en-US"/>
          </a:p>
        </p:txBody>
      </p:sp>
      <p:sp>
        <p:nvSpPr>
          <p:cNvPr id="7" name="Slide Number Placeholder 6">
            <a:extLst>
              <a:ext uri="{FF2B5EF4-FFF2-40B4-BE49-F238E27FC236}">
                <a16:creationId xmlns:a16="http://schemas.microsoft.com/office/drawing/2014/main" id="{C50E6DF7-2887-45E5-8CD1-2FCDFD70911D}"/>
              </a:ext>
            </a:extLst>
          </p:cNvPr>
          <p:cNvSpPr>
            <a:spLocks noGrp="1"/>
          </p:cNvSpPr>
          <p:nvPr>
            <p:ph type="sldNum" sz="quarter" idx="18"/>
          </p:nvPr>
        </p:nvSpPr>
        <p:spPr/>
        <p:txBody>
          <a:bodyPr/>
          <a:lstStyle/>
          <a:p>
            <a:fld id="{C1C9B50E-D894-5741-84C2-91225D19B5B3}" type="slidenum">
              <a:rPr lang="en-US" smtClean="0"/>
              <a:t>‹#›</a:t>
            </a:fld>
            <a:endParaRPr lang="en-US"/>
          </a:p>
        </p:txBody>
      </p:sp>
      <p:sp>
        <p:nvSpPr>
          <p:cNvPr id="15" name="Text Placeholder 5">
            <a:extLst>
              <a:ext uri="{FF2B5EF4-FFF2-40B4-BE49-F238E27FC236}">
                <a16:creationId xmlns:a16="http://schemas.microsoft.com/office/drawing/2014/main" id="{243CB3D8-2629-4424-B4A4-6246A0F1B642}"/>
              </a:ext>
            </a:extLst>
          </p:cNvPr>
          <p:cNvSpPr>
            <a:spLocks noGrp="1"/>
          </p:cNvSpPr>
          <p:nvPr>
            <p:ph type="body" sz="quarter" idx="31" hasCustomPrompt="1"/>
          </p:nvPr>
        </p:nvSpPr>
        <p:spPr>
          <a:xfrm>
            <a:off x="695325" y="1364400"/>
            <a:ext cx="9576000" cy="506132"/>
          </a:xfrm>
          <a:prstGeom prst="rect">
            <a:avLst/>
          </a:prstGeom>
        </p:spPr>
        <p:txBody>
          <a:bodyPr>
            <a:noAutofit/>
          </a:bodyPr>
          <a:lstStyle>
            <a:lvl1pPr>
              <a:lnSpc>
                <a:spcPct val="100000"/>
              </a:lnSpc>
              <a:defRPr sz="1600" b="0">
                <a:solidFill>
                  <a:schemeClr val="tx2"/>
                </a:solidFill>
              </a:defRPr>
            </a:lvl1pPr>
            <a:lvl2pPr marL="612" indent="0">
              <a:buNone/>
              <a:defRPr/>
            </a:lvl2pPr>
          </a:lstStyle>
          <a:p>
            <a:pPr lvl="0"/>
            <a:r>
              <a:rPr lang="en-US" dirty="0"/>
              <a:t>[Subtitle]</a:t>
            </a:r>
          </a:p>
        </p:txBody>
      </p:sp>
    </p:spTree>
    <p:extLst>
      <p:ext uri="{BB962C8B-B14F-4D97-AF65-F5344CB8AC3E}">
        <p14:creationId xmlns:p14="http://schemas.microsoft.com/office/powerpoint/2010/main" val="2965332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2DB2C94B-2557-442B-9A14-97C40CD6AB85}"/>
              </a:ext>
            </a:extLst>
          </p:cNvPr>
          <p:cNvSpPr>
            <a:spLocks noGrp="1"/>
          </p:cNvSpPr>
          <p:nvPr>
            <p:ph sz="quarter" idx="10"/>
          </p:nvPr>
        </p:nvSpPr>
        <p:spPr>
          <a:xfrm>
            <a:off x="695326" y="1448768"/>
            <a:ext cx="9577138" cy="4645272"/>
          </a:xfrm>
          <a:prstGeom prst="rect">
            <a:avLst/>
          </a:prstGeom>
        </p:spPr>
        <p:txBody>
          <a:bodyPr vert="horz" lIns="0" tIns="0" rIns="0" bIns="0" rtlCol="0">
            <a:noAutofit/>
          </a:bodyPr>
          <a:lstStyle>
            <a:lvl1pPr>
              <a:lnSpc>
                <a:spcPct val="100000"/>
              </a:lnSpc>
              <a:spcAft>
                <a:spcPts val="1200"/>
              </a:spcAft>
              <a:defRPr lang="en-US" sz="1400" dirty="0"/>
            </a:lvl1pPr>
            <a:lvl2pPr>
              <a:lnSpc>
                <a:spcPct val="100000"/>
              </a:lnSpc>
              <a:spcAft>
                <a:spcPts val="1200"/>
              </a:spcAft>
              <a:defRPr lang="en-US" sz="1400" dirty="0"/>
            </a:lvl2pPr>
            <a:lvl3pPr>
              <a:lnSpc>
                <a:spcPct val="100000"/>
              </a:lnSpc>
              <a:spcAft>
                <a:spcPts val="1200"/>
              </a:spcAft>
              <a:defRPr lang="en-US" sz="1400" dirty="0"/>
            </a:lvl3pPr>
            <a:lvl4pPr>
              <a:lnSpc>
                <a:spcPct val="100000"/>
              </a:lnSpc>
              <a:spcAft>
                <a:spcPts val="1200"/>
              </a:spcAft>
              <a:defRPr lang="en-US" sz="1400" dirty="0"/>
            </a:lvl4pPr>
            <a:lvl5pPr>
              <a:lnSpc>
                <a:spcPct val="100000"/>
              </a:lnSpc>
              <a:spcAft>
                <a:spcPts val="1200"/>
              </a:spcAft>
              <a:defRPr lang="en-US" sz="1400" dirty="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itle 3">
            <a:extLst>
              <a:ext uri="{FF2B5EF4-FFF2-40B4-BE49-F238E27FC236}">
                <a16:creationId xmlns:a16="http://schemas.microsoft.com/office/drawing/2014/main" id="{5184708F-CDEB-4FFB-9113-878D6AE04045}"/>
              </a:ext>
            </a:extLst>
          </p:cNvPr>
          <p:cNvSpPr>
            <a:spLocks noGrp="1"/>
          </p:cNvSpPr>
          <p:nvPr>
            <p:ph type="title"/>
          </p:nvPr>
        </p:nvSpPr>
        <p:spPr>
          <a:xfrm>
            <a:off x="695326" y="763960"/>
            <a:ext cx="9577138" cy="469056"/>
          </a:xfrm>
        </p:spPr>
        <p:txBody>
          <a:bodyPr/>
          <a:lstStyle>
            <a:lvl1pPr>
              <a:defRPr sz="3800"/>
            </a:lvl1pPr>
          </a:lstStyle>
          <a:p>
            <a:r>
              <a:rPr lang="en-GB"/>
              <a:t>Click to edit Master title style</a:t>
            </a:r>
            <a:endParaRPr lang="en-AU" dirty="0"/>
          </a:p>
        </p:txBody>
      </p:sp>
      <p:sp>
        <p:nvSpPr>
          <p:cNvPr id="5" name="Footer Placeholder 4">
            <a:extLst>
              <a:ext uri="{FF2B5EF4-FFF2-40B4-BE49-F238E27FC236}">
                <a16:creationId xmlns:a16="http://schemas.microsoft.com/office/drawing/2014/main" id="{246DB8A7-6976-473B-BF64-0813975EEBBB}"/>
              </a:ext>
            </a:extLst>
          </p:cNvPr>
          <p:cNvSpPr>
            <a:spLocks noGrp="1"/>
          </p:cNvSpPr>
          <p:nvPr>
            <p:ph type="ftr" sz="quarter" idx="17"/>
          </p:nvPr>
        </p:nvSpPr>
        <p:spPr/>
        <p:txBody>
          <a:bodyPr/>
          <a:lstStyle/>
          <a:p>
            <a:endParaRPr lang="en-US"/>
          </a:p>
        </p:txBody>
      </p:sp>
      <p:sp>
        <p:nvSpPr>
          <p:cNvPr id="7" name="Slide Number Placeholder 6">
            <a:extLst>
              <a:ext uri="{FF2B5EF4-FFF2-40B4-BE49-F238E27FC236}">
                <a16:creationId xmlns:a16="http://schemas.microsoft.com/office/drawing/2014/main" id="{C50E6DF7-2887-45E5-8CD1-2FCDFD70911D}"/>
              </a:ext>
            </a:extLst>
          </p:cNvPr>
          <p:cNvSpPr>
            <a:spLocks noGrp="1"/>
          </p:cNvSpPr>
          <p:nvPr>
            <p:ph type="sldNum" sz="quarter" idx="18"/>
          </p:nvPr>
        </p:nvSpPr>
        <p:spPr/>
        <p:txBody>
          <a:bodyPr/>
          <a:lstStyle/>
          <a:p>
            <a:fld id="{C1C9B50E-D894-5741-84C2-91225D19B5B3}" type="slidenum">
              <a:rPr lang="en-US" smtClean="0"/>
              <a:t>‹#›</a:t>
            </a:fld>
            <a:endParaRPr lang="en-US"/>
          </a:p>
        </p:txBody>
      </p:sp>
    </p:spTree>
    <p:extLst>
      <p:ext uri="{BB962C8B-B14F-4D97-AF65-F5344CB8AC3E}">
        <p14:creationId xmlns:p14="http://schemas.microsoft.com/office/powerpoint/2010/main" val="143139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9" name="Footer Placeholder 8">
            <a:extLst>
              <a:ext uri="{FF2B5EF4-FFF2-40B4-BE49-F238E27FC236}">
                <a16:creationId xmlns:a16="http://schemas.microsoft.com/office/drawing/2014/main" id="{F8BF24CA-767B-442B-A672-6C630273E4EA}"/>
              </a:ext>
            </a:extLst>
          </p:cNvPr>
          <p:cNvSpPr>
            <a:spLocks noGrp="1"/>
          </p:cNvSpPr>
          <p:nvPr>
            <p:ph type="ftr" sz="quarter" idx="17"/>
          </p:nvPr>
        </p:nvSpPr>
        <p:spPr/>
        <p:txBody>
          <a:bodyPr/>
          <a:lstStyle/>
          <a:p>
            <a:endParaRPr lang="en-US"/>
          </a:p>
        </p:txBody>
      </p:sp>
      <p:sp>
        <p:nvSpPr>
          <p:cNvPr id="13" name="Slide Number Placeholder 12">
            <a:extLst>
              <a:ext uri="{FF2B5EF4-FFF2-40B4-BE49-F238E27FC236}">
                <a16:creationId xmlns:a16="http://schemas.microsoft.com/office/drawing/2014/main" id="{85B269D8-1308-43E9-B2BF-264F017F03A8}"/>
              </a:ext>
            </a:extLst>
          </p:cNvPr>
          <p:cNvSpPr>
            <a:spLocks noGrp="1"/>
          </p:cNvSpPr>
          <p:nvPr>
            <p:ph type="sldNum" sz="quarter" idx="18"/>
          </p:nvPr>
        </p:nvSpPr>
        <p:spPr/>
        <p:txBody>
          <a:bodyPr/>
          <a:lstStyle/>
          <a:p>
            <a:fld id="{C1C9B50E-D894-5741-84C2-91225D19B5B3}" type="slidenum">
              <a:rPr lang="en-US" smtClean="0"/>
              <a:t>‹#›</a:t>
            </a:fld>
            <a:endParaRPr lang="en-US"/>
          </a:p>
        </p:txBody>
      </p:sp>
      <p:sp>
        <p:nvSpPr>
          <p:cNvPr id="14" name="Content Placeholder 9">
            <a:extLst>
              <a:ext uri="{FF2B5EF4-FFF2-40B4-BE49-F238E27FC236}">
                <a16:creationId xmlns:a16="http://schemas.microsoft.com/office/drawing/2014/main" id="{25329E0A-327E-4475-ACC4-637C24D9D6D8}"/>
              </a:ext>
            </a:extLst>
          </p:cNvPr>
          <p:cNvSpPr>
            <a:spLocks noGrp="1"/>
          </p:cNvSpPr>
          <p:nvPr>
            <p:ph sz="quarter" idx="10"/>
          </p:nvPr>
        </p:nvSpPr>
        <p:spPr>
          <a:xfrm>
            <a:off x="695326" y="2030400"/>
            <a:ext cx="5040000" cy="3956400"/>
          </a:xfrm>
          <a:prstGeom prst="rect">
            <a:avLst/>
          </a:prstGeom>
        </p:spPr>
        <p:txBody>
          <a:bodyPr vert="horz" lIns="0" tIns="0" rIns="0" bIns="0" rtlCol="0">
            <a:noAutofit/>
          </a:bodyPr>
          <a:lstStyle>
            <a:lvl1pPr>
              <a:lnSpc>
                <a:spcPct val="100000"/>
              </a:lnSpc>
              <a:spcAft>
                <a:spcPts val="1200"/>
              </a:spcAft>
              <a:defRPr lang="en-US" sz="1400" dirty="0"/>
            </a:lvl1pPr>
            <a:lvl2pPr>
              <a:lnSpc>
                <a:spcPct val="100000"/>
              </a:lnSpc>
              <a:spcAft>
                <a:spcPts val="1200"/>
              </a:spcAft>
              <a:defRPr lang="en-US" sz="1400" dirty="0"/>
            </a:lvl2pPr>
            <a:lvl3pPr>
              <a:lnSpc>
                <a:spcPct val="100000"/>
              </a:lnSpc>
              <a:spcAft>
                <a:spcPts val="1200"/>
              </a:spcAft>
              <a:defRPr lang="en-US" sz="1400" dirty="0"/>
            </a:lvl3pPr>
            <a:lvl4pPr>
              <a:lnSpc>
                <a:spcPct val="100000"/>
              </a:lnSpc>
              <a:spcAft>
                <a:spcPts val="1200"/>
              </a:spcAft>
              <a:defRPr lang="en-US" sz="1400" dirty="0"/>
            </a:lvl4pPr>
            <a:lvl5pPr>
              <a:lnSpc>
                <a:spcPct val="100000"/>
              </a:lnSpc>
              <a:spcAft>
                <a:spcPts val="1200"/>
              </a:spcAft>
              <a:defRPr lang="en-US" sz="1400" dirty="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5" name="Title 3">
            <a:extLst>
              <a:ext uri="{FF2B5EF4-FFF2-40B4-BE49-F238E27FC236}">
                <a16:creationId xmlns:a16="http://schemas.microsoft.com/office/drawing/2014/main" id="{96221FCF-FD80-4F6D-8DA9-9317EBC3BD65}"/>
              </a:ext>
            </a:extLst>
          </p:cNvPr>
          <p:cNvSpPr>
            <a:spLocks noGrp="1"/>
          </p:cNvSpPr>
          <p:nvPr>
            <p:ph type="title"/>
          </p:nvPr>
        </p:nvSpPr>
        <p:spPr>
          <a:xfrm>
            <a:off x="695325" y="763200"/>
            <a:ext cx="9576000" cy="469056"/>
          </a:xfrm>
        </p:spPr>
        <p:txBody>
          <a:bodyPr/>
          <a:lstStyle>
            <a:lvl1pPr>
              <a:defRPr sz="3800"/>
            </a:lvl1pPr>
          </a:lstStyle>
          <a:p>
            <a:r>
              <a:rPr lang="en-GB"/>
              <a:t>Click to edit Master title style</a:t>
            </a:r>
            <a:endParaRPr lang="en-AU" dirty="0"/>
          </a:p>
        </p:txBody>
      </p:sp>
      <p:sp>
        <p:nvSpPr>
          <p:cNvPr id="16" name="Text Placeholder 5">
            <a:extLst>
              <a:ext uri="{FF2B5EF4-FFF2-40B4-BE49-F238E27FC236}">
                <a16:creationId xmlns:a16="http://schemas.microsoft.com/office/drawing/2014/main" id="{3A4F1765-68C5-44D1-A98C-B4F4A28FB056}"/>
              </a:ext>
            </a:extLst>
          </p:cNvPr>
          <p:cNvSpPr>
            <a:spLocks noGrp="1"/>
          </p:cNvSpPr>
          <p:nvPr>
            <p:ph type="body" sz="quarter" idx="31" hasCustomPrompt="1"/>
          </p:nvPr>
        </p:nvSpPr>
        <p:spPr>
          <a:xfrm>
            <a:off x="695325" y="1364400"/>
            <a:ext cx="9576000" cy="506132"/>
          </a:xfrm>
          <a:prstGeom prst="rect">
            <a:avLst/>
          </a:prstGeom>
        </p:spPr>
        <p:txBody>
          <a:bodyPr>
            <a:noAutofit/>
          </a:bodyPr>
          <a:lstStyle>
            <a:lvl1pPr>
              <a:lnSpc>
                <a:spcPct val="100000"/>
              </a:lnSpc>
              <a:defRPr sz="1600" b="0">
                <a:solidFill>
                  <a:schemeClr val="tx2"/>
                </a:solidFill>
              </a:defRPr>
            </a:lvl1pPr>
            <a:lvl2pPr marL="612" indent="0">
              <a:buNone/>
              <a:defRPr/>
            </a:lvl2pPr>
          </a:lstStyle>
          <a:p>
            <a:pPr lvl="0"/>
            <a:r>
              <a:rPr lang="en-US" dirty="0"/>
              <a:t>[Subtitle]</a:t>
            </a:r>
          </a:p>
        </p:txBody>
      </p:sp>
      <p:sp>
        <p:nvSpPr>
          <p:cNvPr id="17" name="Content Placeholder 9">
            <a:extLst>
              <a:ext uri="{FF2B5EF4-FFF2-40B4-BE49-F238E27FC236}">
                <a16:creationId xmlns:a16="http://schemas.microsoft.com/office/drawing/2014/main" id="{19D46B37-73CD-4FCA-A759-8E2A51429F98}"/>
              </a:ext>
            </a:extLst>
          </p:cNvPr>
          <p:cNvSpPr>
            <a:spLocks noGrp="1"/>
          </p:cNvSpPr>
          <p:nvPr>
            <p:ph sz="quarter" idx="32"/>
          </p:nvPr>
        </p:nvSpPr>
        <p:spPr>
          <a:xfrm>
            <a:off x="6456600" y="2009931"/>
            <a:ext cx="5040000" cy="3956400"/>
          </a:xfrm>
          <a:prstGeom prst="rect">
            <a:avLst/>
          </a:prstGeom>
        </p:spPr>
        <p:txBody>
          <a:bodyPr vert="horz" lIns="0" tIns="0" rIns="0" bIns="0" rtlCol="0">
            <a:noAutofit/>
          </a:bodyPr>
          <a:lstStyle>
            <a:lvl1pPr>
              <a:lnSpc>
                <a:spcPct val="100000"/>
              </a:lnSpc>
              <a:spcAft>
                <a:spcPts val="1200"/>
              </a:spcAft>
              <a:defRPr lang="en-US" sz="1400" dirty="0"/>
            </a:lvl1pPr>
            <a:lvl2pPr>
              <a:lnSpc>
                <a:spcPct val="100000"/>
              </a:lnSpc>
              <a:spcAft>
                <a:spcPts val="1200"/>
              </a:spcAft>
              <a:defRPr lang="en-US" sz="1400" dirty="0"/>
            </a:lvl2pPr>
            <a:lvl3pPr>
              <a:lnSpc>
                <a:spcPct val="100000"/>
              </a:lnSpc>
              <a:spcAft>
                <a:spcPts val="1200"/>
              </a:spcAft>
              <a:defRPr lang="en-US" sz="1400" dirty="0"/>
            </a:lvl3pPr>
            <a:lvl4pPr>
              <a:lnSpc>
                <a:spcPct val="100000"/>
              </a:lnSpc>
              <a:spcAft>
                <a:spcPts val="1200"/>
              </a:spcAft>
              <a:defRPr lang="en-US" sz="1400" dirty="0"/>
            </a:lvl4pPr>
            <a:lvl5pPr>
              <a:lnSpc>
                <a:spcPct val="100000"/>
              </a:lnSpc>
              <a:spcAft>
                <a:spcPts val="1200"/>
              </a:spcAft>
              <a:defRPr lang="en-US" sz="1400" dirty="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880833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hree content layout">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6EBC9286-B8FB-4658-B210-6BC87EB1E2EB}"/>
              </a:ext>
            </a:extLst>
          </p:cNvPr>
          <p:cNvSpPr>
            <a:spLocks noGrp="1"/>
          </p:cNvSpPr>
          <p:nvPr>
            <p:ph type="ftr" sz="quarter" idx="17"/>
          </p:nvPr>
        </p:nvSpPr>
        <p:spPr/>
        <p:txBody>
          <a:bodyPr/>
          <a:lstStyle/>
          <a:p>
            <a:endParaRPr lang="en-US"/>
          </a:p>
        </p:txBody>
      </p:sp>
      <p:sp>
        <p:nvSpPr>
          <p:cNvPr id="5" name="Slide Number Placeholder 4">
            <a:extLst>
              <a:ext uri="{FF2B5EF4-FFF2-40B4-BE49-F238E27FC236}">
                <a16:creationId xmlns:a16="http://schemas.microsoft.com/office/drawing/2014/main" id="{D8026DBB-B46A-4BB1-A99E-4F99BBBFE3FF}"/>
              </a:ext>
            </a:extLst>
          </p:cNvPr>
          <p:cNvSpPr>
            <a:spLocks noGrp="1"/>
          </p:cNvSpPr>
          <p:nvPr>
            <p:ph type="sldNum" sz="quarter" idx="18"/>
          </p:nvPr>
        </p:nvSpPr>
        <p:spPr/>
        <p:txBody>
          <a:bodyPr/>
          <a:lstStyle/>
          <a:p>
            <a:fld id="{C1C9B50E-D894-5741-84C2-91225D19B5B3}" type="slidenum">
              <a:rPr lang="en-US" smtClean="0"/>
              <a:t>‹#›</a:t>
            </a:fld>
            <a:endParaRPr lang="en-US"/>
          </a:p>
        </p:txBody>
      </p:sp>
      <p:sp>
        <p:nvSpPr>
          <p:cNvPr id="11" name="Content Placeholder 9">
            <a:extLst>
              <a:ext uri="{FF2B5EF4-FFF2-40B4-BE49-F238E27FC236}">
                <a16:creationId xmlns:a16="http://schemas.microsoft.com/office/drawing/2014/main" id="{D5477FFC-1C60-4E3E-BD15-C245B1FFD794}"/>
              </a:ext>
            </a:extLst>
          </p:cNvPr>
          <p:cNvSpPr>
            <a:spLocks noGrp="1"/>
          </p:cNvSpPr>
          <p:nvPr>
            <p:ph sz="quarter" idx="10"/>
          </p:nvPr>
        </p:nvSpPr>
        <p:spPr>
          <a:xfrm>
            <a:off x="695326" y="2030400"/>
            <a:ext cx="3384549" cy="4064400"/>
          </a:xfrm>
          <a:prstGeom prst="rect">
            <a:avLst/>
          </a:prstGeom>
        </p:spPr>
        <p:txBody>
          <a:bodyPr vert="horz" lIns="0" tIns="0" rIns="0" bIns="0" rtlCol="0">
            <a:noAutofit/>
          </a:bodyPr>
          <a:lstStyle>
            <a:lvl1pPr>
              <a:lnSpc>
                <a:spcPct val="100000"/>
              </a:lnSpc>
              <a:spcAft>
                <a:spcPts val="1200"/>
              </a:spcAft>
              <a:defRPr lang="en-US" sz="1400" dirty="0"/>
            </a:lvl1pPr>
            <a:lvl2pPr>
              <a:lnSpc>
                <a:spcPct val="100000"/>
              </a:lnSpc>
              <a:spcAft>
                <a:spcPts val="1200"/>
              </a:spcAft>
              <a:defRPr lang="en-US" sz="1400" dirty="0"/>
            </a:lvl2pPr>
            <a:lvl3pPr>
              <a:lnSpc>
                <a:spcPct val="100000"/>
              </a:lnSpc>
              <a:spcAft>
                <a:spcPts val="1200"/>
              </a:spcAft>
              <a:defRPr lang="en-US" sz="1400" dirty="0"/>
            </a:lvl3pPr>
            <a:lvl4pPr>
              <a:lnSpc>
                <a:spcPct val="100000"/>
              </a:lnSpc>
              <a:spcAft>
                <a:spcPts val="1200"/>
              </a:spcAft>
              <a:defRPr lang="en-US" sz="1400" dirty="0"/>
            </a:lvl4pPr>
            <a:lvl5pPr>
              <a:lnSpc>
                <a:spcPct val="100000"/>
              </a:lnSpc>
              <a:spcAft>
                <a:spcPts val="1200"/>
              </a:spcAft>
              <a:defRPr lang="en-US" sz="1400" dirty="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4" name="Title 3">
            <a:extLst>
              <a:ext uri="{FF2B5EF4-FFF2-40B4-BE49-F238E27FC236}">
                <a16:creationId xmlns:a16="http://schemas.microsoft.com/office/drawing/2014/main" id="{1B4F150F-D503-4CDA-B1CD-C63C713F08DD}"/>
              </a:ext>
            </a:extLst>
          </p:cNvPr>
          <p:cNvSpPr>
            <a:spLocks noGrp="1"/>
          </p:cNvSpPr>
          <p:nvPr>
            <p:ph type="title"/>
          </p:nvPr>
        </p:nvSpPr>
        <p:spPr>
          <a:xfrm>
            <a:off x="695325" y="763200"/>
            <a:ext cx="9576000" cy="469056"/>
          </a:xfrm>
        </p:spPr>
        <p:txBody>
          <a:bodyPr/>
          <a:lstStyle/>
          <a:p>
            <a:r>
              <a:rPr lang="en-GB"/>
              <a:t>Click to edit Master title style</a:t>
            </a:r>
            <a:endParaRPr lang="en-AU" dirty="0"/>
          </a:p>
        </p:txBody>
      </p:sp>
      <p:sp>
        <p:nvSpPr>
          <p:cNvPr id="16" name="Text Placeholder 5">
            <a:extLst>
              <a:ext uri="{FF2B5EF4-FFF2-40B4-BE49-F238E27FC236}">
                <a16:creationId xmlns:a16="http://schemas.microsoft.com/office/drawing/2014/main" id="{B1062EBB-320C-4A28-8445-B54D03FB6526}"/>
              </a:ext>
            </a:extLst>
          </p:cNvPr>
          <p:cNvSpPr>
            <a:spLocks noGrp="1"/>
          </p:cNvSpPr>
          <p:nvPr>
            <p:ph type="body" sz="quarter" idx="31" hasCustomPrompt="1"/>
          </p:nvPr>
        </p:nvSpPr>
        <p:spPr>
          <a:xfrm>
            <a:off x="695325" y="1364400"/>
            <a:ext cx="9576000" cy="506132"/>
          </a:xfrm>
          <a:prstGeom prst="rect">
            <a:avLst/>
          </a:prstGeom>
        </p:spPr>
        <p:txBody>
          <a:bodyPr>
            <a:noAutofit/>
          </a:bodyPr>
          <a:lstStyle>
            <a:lvl1pPr>
              <a:lnSpc>
                <a:spcPct val="100000"/>
              </a:lnSpc>
              <a:defRPr sz="1600" b="0">
                <a:solidFill>
                  <a:schemeClr val="tx2"/>
                </a:solidFill>
              </a:defRPr>
            </a:lvl1pPr>
            <a:lvl2pPr marL="612" indent="0">
              <a:buNone/>
              <a:defRPr/>
            </a:lvl2pPr>
          </a:lstStyle>
          <a:p>
            <a:pPr lvl="0"/>
            <a:r>
              <a:rPr lang="en-US" dirty="0"/>
              <a:t>[Subtitle]</a:t>
            </a:r>
          </a:p>
        </p:txBody>
      </p:sp>
      <p:sp>
        <p:nvSpPr>
          <p:cNvPr id="17" name="Content Placeholder 9">
            <a:extLst>
              <a:ext uri="{FF2B5EF4-FFF2-40B4-BE49-F238E27FC236}">
                <a16:creationId xmlns:a16="http://schemas.microsoft.com/office/drawing/2014/main" id="{32DE93C6-3639-468D-9B77-79E3174023A6}"/>
              </a:ext>
            </a:extLst>
          </p:cNvPr>
          <p:cNvSpPr>
            <a:spLocks noGrp="1"/>
          </p:cNvSpPr>
          <p:nvPr>
            <p:ph sz="quarter" idx="32"/>
          </p:nvPr>
        </p:nvSpPr>
        <p:spPr>
          <a:xfrm>
            <a:off x="4410076" y="2030400"/>
            <a:ext cx="3384549" cy="4064400"/>
          </a:xfrm>
          <a:prstGeom prst="rect">
            <a:avLst/>
          </a:prstGeom>
        </p:spPr>
        <p:txBody>
          <a:bodyPr vert="horz" lIns="0" tIns="0" rIns="0" bIns="0" rtlCol="0">
            <a:noAutofit/>
          </a:bodyPr>
          <a:lstStyle>
            <a:lvl1pPr>
              <a:lnSpc>
                <a:spcPct val="100000"/>
              </a:lnSpc>
              <a:spcAft>
                <a:spcPts val="1200"/>
              </a:spcAft>
              <a:defRPr lang="en-US" sz="1400" dirty="0"/>
            </a:lvl1pPr>
            <a:lvl2pPr>
              <a:lnSpc>
                <a:spcPct val="100000"/>
              </a:lnSpc>
              <a:spcAft>
                <a:spcPts val="1200"/>
              </a:spcAft>
              <a:defRPr lang="en-US" sz="1400" dirty="0"/>
            </a:lvl2pPr>
            <a:lvl3pPr>
              <a:lnSpc>
                <a:spcPct val="100000"/>
              </a:lnSpc>
              <a:spcAft>
                <a:spcPts val="1200"/>
              </a:spcAft>
              <a:defRPr lang="en-US" sz="1400" dirty="0"/>
            </a:lvl3pPr>
            <a:lvl4pPr>
              <a:lnSpc>
                <a:spcPct val="100000"/>
              </a:lnSpc>
              <a:spcAft>
                <a:spcPts val="1200"/>
              </a:spcAft>
              <a:defRPr lang="en-US" sz="1400" dirty="0"/>
            </a:lvl4pPr>
            <a:lvl5pPr>
              <a:lnSpc>
                <a:spcPct val="100000"/>
              </a:lnSpc>
              <a:spcAft>
                <a:spcPts val="1200"/>
              </a:spcAft>
              <a:defRPr lang="en-US" sz="1400" dirty="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8" name="Content Placeholder 9">
            <a:extLst>
              <a:ext uri="{FF2B5EF4-FFF2-40B4-BE49-F238E27FC236}">
                <a16:creationId xmlns:a16="http://schemas.microsoft.com/office/drawing/2014/main" id="{491BB866-7B21-4CA7-A97B-BF804B3184F9}"/>
              </a:ext>
            </a:extLst>
          </p:cNvPr>
          <p:cNvSpPr>
            <a:spLocks noGrp="1"/>
          </p:cNvSpPr>
          <p:nvPr>
            <p:ph sz="quarter" idx="33"/>
          </p:nvPr>
        </p:nvSpPr>
        <p:spPr>
          <a:xfrm>
            <a:off x="8124826" y="2030400"/>
            <a:ext cx="3384549" cy="4064400"/>
          </a:xfrm>
          <a:prstGeom prst="rect">
            <a:avLst/>
          </a:prstGeom>
        </p:spPr>
        <p:txBody>
          <a:bodyPr vert="horz" lIns="0" tIns="0" rIns="0" bIns="0" rtlCol="0">
            <a:noAutofit/>
          </a:bodyPr>
          <a:lstStyle>
            <a:lvl1pPr>
              <a:lnSpc>
                <a:spcPct val="100000"/>
              </a:lnSpc>
              <a:spcAft>
                <a:spcPts val="1200"/>
              </a:spcAft>
              <a:defRPr lang="en-US" sz="1400" dirty="0"/>
            </a:lvl1pPr>
            <a:lvl2pPr>
              <a:lnSpc>
                <a:spcPct val="100000"/>
              </a:lnSpc>
              <a:spcAft>
                <a:spcPts val="1200"/>
              </a:spcAft>
              <a:defRPr lang="en-US" sz="1400" dirty="0"/>
            </a:lvl2pPr>
            <a:lvl3pPr>
              <a:lnSpc>
                <a:spcPct val="100000"/>
              </a:lnSpc>
              <a:spcAft>
                <a:spcPts val="1200"/>
              </a:spcAft>
              <a:defRPr lang="en-US" sz="1400" dirty="0"/>
            </a:lvl3pPr>
            <a:lvl4pPr>
              <a:lnSpc>
                <a:spcPct val="100000"/>
              </a:lnSpc>
              <a:spcAft>
                <a:spcPts val="1200"/>
              </a:spcAft>
              <a:defRPr lang="en-US" sz="1400" dirty="0"/>
            </a:lvl4pPr>
            <a:lvl5pPr>
              <a:lnSpc>
                <a:spcPct val="100000"/>
              </a:lnSpc>
              <a:spcAft>
                <a:spcPts val="1200"/>
              </a:spcAft>
              <a:defRPr lang="en-US" sz="1400" dirty="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3712912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op image + two content layout">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A609CB10-4AAE-4F1D-A95A-79346106F22A}"/>
              </a:ext>
            </a:extLst>
          </p:cNvPr>
          <p:cNvSpPr>
            <a:spLocks noGrp="1"/>
          </p:cNvSpPr>
          <p:nvPr>
            <p:ph type="pic" sz="quarter" idx="34" hasCustomPrompt="1"/>
          </p:nvPr>
        </p:nvSpPr>
        <p:spPr>
          <a:xfrm>
            <a:off x="0" y="4221162"/>
            <a:ext cx="12191999" cy="2636838"/>
          </a:xfrm>
          <a:custGeom>
            <a:avLst/>
            <a:gdLst>
              <a:gd name="connsiteX0" fmla="*/ 0 w 12191999"/>
              <a:gd name="connsiteY0" fmla="*/ 0 h 2636838"/>
              <a:gd name="connsiteX1" fmla="*/ 5605684 w 12191999"/>
              <a:gd name="connsiteY1" fmla="*/ 0 h 2636838"/>
              <a:gd name="connsiteX2" fmla="*/ 6586315 w 12191999"/>
              <a:gd name="connsiteY2" fmla="*/ 0 h 2636838"/>
              <a:gd name="connsiteX3" fmla="*/ 12191999 w 12191999"/>
              <a:gd name="connsiteY3" fmla="*/ 0 h 2636838"/>
              <a:gd name="connsiteX4" fmla="*/ 12191999 w 12191999"/>
              <a:gd name="connsiteY4" fmla="*/ 2636838 h 2636838"/>
              <a:gd name="connsiteX5" fmla="*/ 6586315 w 12191999"/>
              <a:gd name="connsiteY5" fmla="*/ 2636838 h 2636838"/>
              <a:gd name="connsiteX6" fmla="*/ 5605684 w 12191999"/>
              <a:gd name="connsiteY6" fmla="*/ 2636838 h 2636838"/>
              <a:gd name="connsiteX7" fmla="*/ 1853351 w 12191999"/>
              <a:gd name="connsiteY7" fmla="*/ 2636838 h 2636838"/>
              <a:gd name="connsiteX8" fmla="*/ 1853351 w 12191999"/>
              <a:gd name="connsiteY8" fmla="*/ 2636723 h 2636838"/>
              <a:gd name="connsiteX9" fmla="*/ 1743436 w 12191999"/>
              <a:gd name="connsiteY9" fmla="*/ 2636723 h 2636838"/>
              <a:gd name="connsiteX10" fmla="*/ 8175 w 12191999"/>
              <a:gd name="connsiteY10" fmla="*/ 801010 h 2636838"/>
              <a:gd name="connsiteX11" fmla="*/ 0 w 12191999"/>
              <a:gd name="connsiteY11" fmla="*/ 648020 h 2636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1999" h="2636838">
                <a:moveTo>
                  <a:pt x="0" y="0"/>
                </a:moveTo>
                <a:lnTo>
                  <a:pt x="5605684" y="0"/>
                </a:lnTo>
                <a:lnTo>
                  <a:pt x="6586315" y="0"/>
                </a:lnTo>
                <a:lnTo>
                  <a:pt x="12191999" y="0"/>
                </a:lnTo>
                <a:lnTo>
                  <a:pt x="12191999" y="2636838"/>
                </a:lnTo>
                <a:lnTo>
                  <a:pt x="6586315" y="2636838"/>
                </a:lnTo>
                <a:lnTo>
                  <a:pt x="5605684" y="2636838"/>
                </a:lnTo>
                <a:lnTo>
                  <a:pt x="1853351" y="2636838"/>
                </a:lnTo>
                <a:lnTo>
                  <a:pt x="1853351" y="2636723"/>
                </a:lnTo>
                <a:lnTo>
                  <a:pt x="1743436" y="2636723"/>
                </a:lnTo>
                <a:cubicBezTo>
                  <a:pt x="791205" y="2346972"/>
                  <a:pt x="91872" y="1587996"/>
                  <a:pt x="8175" y="801010"/>
                </a:cubicBezTo>
                <a:lnTo>
                  <a:pt x="0" y="648020"/>
                </a:lnTo>
                <a:close/>
              </a:path>
            </a:pathLst>
          </a:custGeom>
          <a:solidFill>
            <a:schemeClr val="bg1">
              <a:lumMod val="95000"/>
            </a:schemeClr>
          </a:solidFill>
        </p:spPr>
        <p:txBody>
          <a:bodyPr wrap="square">
            <a:noAutofit/>
          </a:bodyPr>
          <a:lstStyle>
            <a:lvl1pPr>
              <a:defRPr/>
            </a:lvl1pPr>
          </a:lstStyle>
          <a:p>
            <a:r>
              <a:rPr lang="en-AU" dirty="0"/>
              <a:t>Insert image and send to back</a:t>
            </a:r>
          </a:p>
        </p:txBody>
      </p:sp>
      <p:sp>
        <p:nvSpPr>
          <p:cNvPr id="5" name="Slide Number Placeholder 4">
            <a:extLst>
              <a:ext uri="{FF2B5EF4-FFF2-40B4-BE49-F238E27FC236}">
                <a16:creationId xmlns:a16="http://schemas.microsoft.com/office/drawing/2014/main" id="{D8026DBB-B46A-4BB1-A99E-4F99BBBFE3FF}"/>
              </a:ext>
            </a:extLst>
          </p:cNvPr>
          <p:cNvSpPr>
            <a:spLocks noGrp="1"/>
          </p:cNvSpPr>
          <p:nvPr>
            <p:ph type="sldNum" sz="quarter" idx="18"/>
          </p:nvPr>
        </p:nvSpPr>
        <p:spPr/>
        <p:txBody>
          <a:bodyPr/>
          <a:lstStyle>
            <a:lvl1pPr>
              <a:defRPr>
                <a:solidFill>
                  <a:schemeClr val="bg1"/>
                </a:solidFill>
              </a:defRPr>
            </a:lvl1pPr>
          </a:lstStyle>
          <a:p>
            <a:fld id="{C1C9B50E-D894-5741-84C2-91225D19B5B3}" type="slidenum">
              <a:rPr lang="en-US" smtClean="0"/>
              <a:t>‹#›</a:t>
            </a:fld>
            <a:endParaRPr lang="en-US"/>
          </a:p>
        </p:txBody>
      </p:sp>
      <p:sp>
        <p:nvSpPr>
          <p:cNvPr id="14" name="Title 3">
            <a:extLst>
              <a:ext uri="{FF2B5EF4-FFF2-40B4-BE49-F238E27FC236}">
                <a16:creationId xmlns:a16="http://schemas.microsoft.com/office/drawing/2014/main" id="{1B4F150F-D503-4CDA-B1CD-C63C713F08DD}"/>
              </a:ext>
            </a:extLst>
          </p:cNvPr>
          <p:cNvSpPr>
            <a:spLocks noGrp="1"/>
          </p:cNvSpPr>
          <p:nvPr>
            <p:ph type="title"/>
          </p:nvPr>
        </p:nvSpPr>
        <p:spPr>
          <a:xfrm>
            <a:off x="704626" y="942975"/>
            <a:ext cx="3384550" cy="3240087"/>
          </a:xfrm>
        </p:spPr>
        <p:txBody>
          <a:bodyPr/>
          <a:lstStyle/>
          <a:p>
            <a:r>
              <a:rPr lang="en-GB"/>
              <a:t>Click to edit Master title style</a:t>
            </a:r>
            <a:endParaRPr lang="en-AU" dirty="0"/>
          </a:p>
        </p:txBody>
      </p:sp>
      <p:sp>
        <p:nvSpPr>
          <p:cNvPr id="17" name="Content Placeholder 9">
            <a:extLst>
              <a:ext uri="{FF2B5EF4-FFF2-40B4-BE49-F238E27FC236}">
                <a16:creationId xmlns:a16="http://schemas.microsoft.com/office/drawing/2014/main" id="{32DE93C6-3639-468D-9B77-79E3174023A6}"/>
              </a:ext>
            </a:extLst>
          </p:cNvPr>
          <p:cNvSpPr>
            <a:spLocks noGrp="1"/>
          </p:cNvSpPr>
          <p:nvPr>
            <p:ph sz="quarter" idx="32"/>
          </p:nvPr>
        </p:nvSpPr>
        <p:spPr>
          <a:xfrm>
            <a:off x="4419377" y="942976"/>
            <a:ext cx="3384549" cy="3240086"/>
          </a:xfrm>
          <a:prstGeom prst="rect">
            <a:avLst/>
          </a:prstGeom>
        </p:spPr>
        <p:txBody>
          <a:bodyPr vert="horz" lIns="0" tIns="0" rIns="0" bIns="0" rtlCol="0">
            <a:noAutofit/>
          </a:bodyPr>
          <a:lstStyle>
            <a:lvl1pPr>
              <a:lnSpc>
                <a:spcPct val="100000"/>
              </a:lnSpc>
              <a:spcAft>
                <a:spcPts val="1200"/>
              </a:spcAft>
              <a:defRPr lang="en-US" sz="1400" dirty="0"/>
            </a:lvl1pPr>
            <a:lvl2pPr>
              <a:lnSpc>
                <a:spcPct val="100000"/>
              </a:lnSpc>
              <a:spcAft>
                <a:spcPts val="1200"/>
              </a:spcAft>
              <a:defRPr lang="en-US" sz="1400" dirty="0"/>
            </a:lvl2pPr>
            <a:lvl3pPr>
              <a:lnSpc>
                <a:spcPct val="100000"/>
              </a:lnSpc>
              <a:spcAft>
                <a:spcPts val="1200"/>
              </a:spcAft>
              <a:defRPr lang="en-US" sz="1400" dirty="0"/>
            </a:lvl3pPr>
            <a:lvl4pPr>
              <a:lnSpc>
                <a:spcPct val="100000"/>
              </a:lnSpc>
              <a:spcAft>
                <a:spcPts val="1200"/>
              </a:spcAft>
              <a:defRPr lang="en-US" sz="1400" dirty="0"/>
            </a:lvl4pPr>
            <a:lvl5pPr>
              <a:lnSpc>
                <a:spcPct val="100000"/>
              </a:lnSpc>
              <a:spcAft>
                <a:spcPts val="1200"/>
              </a:spcAft>
              <a:defRPr lang="en-US" sz="1400" dirty="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8" name="Content Placeholder 9">
            <a:extLst>
              <a:ext uri="{FF2B5EF4-FFF2-40B4-BE49-F238E27FC236}">
                <a16:creationId xmlns:a16="http://schemas.microsoft.com/office/drawing/2014/main" id="{491BB866-7B21-4CA7-A97B-BF804B3184F9}"/>
              </a:ext>
            </a:extLst>
          </p:cNvPr>
          <p:cNvSpPr>
            <a:spLocks noGrp="1"/>
          </p:cNvSpPr>
          <p:nvPr>
            <p:ph sz="quarter" idx="33"/>
          </p:nvPr>
        </p:nvSpPr>
        <p:spPr>
          <a:xfrm>
            <a:off x="8134127" y="942976"/>
            <a:ext cx="3384549" cy="3240086"/>
          </a:xfrm>
          <a:prstGeom prst="rect">
            <a:avLst/>
          </a:prstGeom>
        </p:spPr>
        <p:txBody>
          <a:bodyPr vert="horz" lIns="0" tIns="0" rIns="0" bIns="0" rtlCol="0">
            <a:noAutofit/>
          </a:bodyPr>
          <a:lstStyle>
            <a:lvl1pPr>
              <a:lnSpc>
                <a:spcPct val="100000"/>
              </a:lnSpc>
              <a:spcAft>
                <a:spcPts val="1200"/>
              </a:spcAft>
              <a:defRPr lang="en-US" sz="1400" dirty="0"/>
            </a:lvl1pPr>
            <a:lvl2pPr>
              <a:lnSpc>
                <a:spcPct val="100000"/>
              </a:lnSpc>
              <a:spcAft>
                <a:spcPts val="1200"/>
              </a:spcAft>
              <a:defRPr lang="en-US" sz="1400" dirty="0"/>
            </a:lvl2pPr>
            <a:lvl3pPr>
              <a:lnSpc>
                <a:spcPct val="100000"/>
              </a:lnSpc>
              <a:spcAft>
                <a:spcPts val="1200"/>
              </a:spcAft>
              <a:defRPr lang="en-US" sz="1400" dirty="0"/>
            </a:lvl3pPr>
            <a:lvl4pPr>
              <a:lnSpc>
                <a:spcPct val="100000"/>
              </a:lnSpc>
              <a:spcAft>
                <a:spcPts val="1200"/>
              </a:spcAft>
              <a:defRPr lang="en-US" sz="1400" dirty="0"/>
            </a:lvl4pPr>
            <a:lvl5pPr>
              <a:lnSpc>
                <a:spcPct val="100000"/>
              </a:lnSpc>
              <a:spcAft>
                <a:spcPts val="1200"/>
              </a:spcAft>
              <a:defRPr lang="en-US" sz="1400" dirty="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256787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op image + three content layout">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A609CB10-4AAE-4F1D-A95A-79346106F22A}"/>
              </a:ext>
            </a:extLst>
          </p:cNvPr>
          <p:cNvSpPr>
            <a:spLocks noGrp="1"/>
          </p:cNvSpPr>
          <p:nvPr>
            <p:ph type="pic" sz="quarter" idx="34" hasCustomPrompt="1"/>
          </p:nvPr>
        </p:nvSpPr>
        <p:spPr>
          <a:xfrm>
            <a:off x="0" y="4251994"/>
            <a:ext cx="12191999" cy="2636838"/>
          </a:xfrm>
          <a:custGeom>
            <a:avLst/>
            <a:gdLst>
              <a:gd name="connsiteX0" fmla="*/ 0 w 12191999"/>
              <a:gd name="connsiteY0" fmla="*/ 0 h 2636838"/>
              <a:gd name="connsiteX1" fmla="*/ 5605684 w 12191999"/>
              <a:gd name="connsiteY1" fmla="*/ 0 h 2636838"/>
              <a:gd name="connsiteX2" fmla="*/ 6586315 w 12191999"/>
              <a:gd name="connsiteY2" fmla="*/ 0 h 2636838"/>
              <a:gd name="connsiteX3" fmla="*/ 12191999 w 12191999"/>
              <a:gd name="connsiteY3" fmla="*/ 0 h 2636838"/>
              <a:gd name="connsiteX4" fmla="*/ 12191999 w 12191999"/>
              <a:gd name="connsiteY4" fmla="*/ 2636838 h 2636838"/>
              <a:gd name="connsiteX5" fmla="*/ 6586315 w 12191999"/>
              <a:gd name="connsiteY5" fmla="*/ 2636838 h 2636838"/>
              <a:gd name="connsiteX6" fmla="*/ 5605684 w 12191999"/>
              <a:gd name="connsiteY6" fmla="*/ 2636838 h 2636838"/>
              <a:gd name="connsiteX7" fmla="*/ 1853351 w 12191999"/>
              <a:gd name="connsiteY7" fmla="*/ 2636838 h 2636838"/>
              <a:gd name="connsiteX8" fmla="*/ 1853351 w 12191999"/>
              <a:gd name="connsiteY8" fmla="*/ 2636723 h 2636838"/>
              <a:gd name="connsiteX9" fmla="*/ 1743436 w 12191999"/>
              <a:gd name="connsiteY9" fmla="*/ 2636723 h 2636838"/>
              <a:gd name="connsiteX10" fmla="*/ 8175 w 12191999"/>
              <a:gd name="connsiteY10" fmla="*/ 801010 h 2636838"/>
              <a:gd name="connsiteX11" fmla="*/ 0 w 12191999"/>
              <a:gd name="connsiteY11" fmla="*/ 648020 h 2636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1999" h="2636838">
                <a:moveTo>
                  <a:pt x="0" y="0"/>
                </a:moveTo>
                <a:lnTo>
                  <a:pt x="5605684" y="0"/>
                </a:lnTo>
                <a:lnTo>
                  <a:pt x="6586315" y="0"/>
                </a:lnTo>
                <a:lnTo>
                  <a:pt x="12191999" y="0"/>
                </a:lnTo>
                <a:lnTo>
                  <a:pt x="12191999" y="2636838"/>
                </a:lnTo>
                <a:lnTo>
                  <a:pt x="6586315" y="2636838"/>
                </a:lnTo>
                <a:lnTo>
                  <a:pt x="5605684" y="2636838"/>
                </a:lnTo>
                <a:lnTo>
                  <a:pt x="1853351" y="2636838"/>
                </a:lnTo>
                <a:lnTo>
                  <a:pt x="1853351" y="2636723"/>
                </a:lnTo>
                <a:lnTo>
                  <a:pt x="1743436" y="2636723"/>
                </a:lnTo>
                <a:cubicBezTo>
                  <a:pt x="791205" y="2346972"/>
                  <a:pt x="91872" y="1587996"/>
                  <a:pt x="8175" y="801010"/>
                </a:cubicBezTo>
                <a:lnTo>
                  <a:pt x="0" y="648020"/>
                </a:lnTo>
                <a:close/>
              </a:path>
            </a:pathLst>
          </a:custGeom>
          <a:solidFill>
            <a:schemeClr val="bg1">
              <a:lumMod val="95000"/>
            </a:schemeClr>
          </a:solidFill>
        </p:spPr>
        <p:txBody>
          <a:bodyPr wrap="square">
            <a:noAutofit/>
          </a:bodyPr>
          <a:lstStyle>
            <a:lvl1pPr>
              <a:defRPr/>
            </a:lvl1pPr>
          </a:lstStyle>
          <a:p>
            <a:r>
              <a:rPr lang="en-AU" dirty="0"/>
              <a:t>Insert image and send to back</a:t>
            </a:r>
          </a:p>
        </p:txBody>
      </p:sp>
      <p:sp>
        <p:nvSpPr>
          <p:cNvPr id="5" name="Slide Number Placeholder 4">
            <a:extLst>
              <a:ext uri="{FF2B5EF4-FFF2-40B4-BE49-F238E27FC236}">
                <a16:creationId xmlns:a16="http://schemas.microsoft.com/office/drawing/2014/main" id="{D8026DBB-B46A-4BB1-A99E-4F99BBBFE3FF}"/>
              </a:ext>
            </a:extLst>
          </p:cNvPr>
          <p:cNvSpPr>
            <a:spLocks noGrp="1"/>
          </p:cNvSpPr>
          <p:nvPr>
            <p:ph type="sldNum" sz="quarter" idx="18"/>
          </p:nvPr>
        </p:nvSpPr>
        <p:spPr/>
        <p:txBody>
          <a:bodyPr/>
          <a:lstStyle>
            <a:lvl1pPr>
              <a:defRPr>
                <a:solidFill>
                  <a:schemeClr val="bg1"/>
                </a:solidFill>
              </a:defRPr>
            </a:lvl1pPr>
          </a:lstStyle>
          <a:p>
            <a:fld id="{C1C9B50E-D894-5741-84C2-91225D19B5B3}" type="slidenum">
              <a:rPr lang="en-US" smtClean="0"/>
              <a:t>‹#›</a:t>
            </a:fld>
            <a:endParaRPr lang="en-US"/>
          </a:p>
        </p:txBody>
      </p:sp>
      <p:sp>
        <p:nvSpPr>
          <p:cNvPr id="17" name="Content Placeholder 9">
            <a:extLst>
              <a:ext uri="{FF2B5EF4-FFF2-40B4-BE49-F238E27FC236}">
                <a16:creationId xmlns:a16="http://schemas.microsoft.com/office/drawing/2014/main" id="{32DE93C6-3639-468D-9B77-79E3174023A6}"/>
              </a:ext>
            </a:extLst>
          </p:cNvPr>
          <p:cNvSpPr>
            <a:spLocks noGrp="1"/>
          </p:cNvSpPr>
          <p:nvPr>
            <p:ph sz="quarter" idx="32"/>
          </p:nvPr>
        </p:nvSpPr>
        <p:spPr>
          <a:xfrm>
            <a:off x="4395713" y="981076"/>
            <a:ext cx="3384549" cy="3240086"/>
          </a:xfrm>
          <a:prstGeom prst="rect">
            <a:avLst/>
          </a:prstGeom>
        </p:spPr>
        <p:txBody>
          <a:bodyPr vert="horz" lIns="0" tIns="0" rIns="0" bIns="0" rtlCol="0">
            <a:noAutofit/>
          </a:bodyPr>
          <a:lstStyle>
            <a:lvl1pPr>
              <a:lnSpc>
                <a:spcPct val="100000"/>
              </a:lnSpc>
              <a:spcAft>
                <a:spcPts val="1200"/>
              </a:spcAft>
              <a:defRPr lang="en-US" sz="1400" dirty="0"/>
            </a:lvl1pPr>
            <a:lvl2pPr>
              <a:lnSpc>
                <a:spcPct val="100000"/>
              </a:lnSpc>
              <a:spcAft>
                <a:spcPts val="1200"/>
              </a:spcAft>
              <a:defRPr lang="en-US" sz="1400" dirty="0"/>
            </a:lvl2pPr>
            <a:lvl3pPr>
              <a:lnSpc>
                <a:spcPct val="100000"/>
              </a:lnSpc>
              <a:spcAft>
                <a:spcPts val="1200"/>
              </a:spcAft>
              <a:defRPr lang="en-US" sz="1400" dirty="0"/>
            </a:lvl3pPr>
            <a:lvl4pPr>
              <a:lnSpc>
                <a:spcPct val="100000"/>
              </a:lnSpc>
              <a:spcAft>
                <a:spcPts val="1200"/>
              </a:spcAft>
              <a:defRPr lang="en-US" sz="1400" dirty="0"/>
            </a:lvl4pPr>
            <a:lvl5pPr>
              <a:lnSpc>
                <a:spcPct val="100000"/>
              </a:lnSpc>
              <a:spcAft>
                <a:spcPts val="1200"/>
              </a:spcAft>
              <a:defRPr lang="en-US" sz="1400" dirty="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8" name="Content Placeholder 9">
            <a:extLst>
              <a:ext uri="{FF2B5EF4-FFF2-40B4-BE49-F238E27FC236}">
                <a16:creationId xmlns:a16="http://schemas.microsoft.com/office/drawing/2014/main" id="{491BB866-7B21-4CA7-A97B-BF804B3184F9}"/>
              </a:ext>
            </a:extLst>
          </p:cNvPr>
          <p:cNvSpPr>
            <a:spLocks noGrp="1"/>
          </p:cNvSpPr>
          <p:nvPr>
            <p:ph sz="quarter" idx="33"/>
          </p:nvPr>
        </p:nvSpPr>
        <p:spPr>
          <a:xfrm>
            <a:off x="8110463" y="981076"/>
            <a:ext cx="3384549" cy="3240086"/>
          </a:xfrm>
          <a:prstGeom prst="rect">
            <a:avLst/>
          </a:prstGeom>
        </p:spPr>
        <p:txBody>
          <a:bodyPr vert="horz" lIns="0" tIns="0" rIns="0" bIns="0" rtlCol="0">
            <a:noAutofit/>
          </a:bodyPr>
          <a:lstStyle>
            <a:lvl1pPr>
              <a:lnSpc>
                <a:spcPct val="100000"/>
              </a:lnSpc>
              <a:spcAft>
                <a:spcPts val="1200"/>
              </a:spcAft>
              <a:defRPr lang="en-US" sz="1400" dirty="0"/>
            </a:lvl1pPr>
            <a:lvl2pPr>
              <a:lnSpc>
                <a:spcPct val="100000"/>
              </a:lnSpc>
              <a:spcAft>
                <a:spcPts val="1200"/>
              </a:spcAft>
              <a:defRPr lang="en-US" sz="1400" dirty="0"/>
            </a:lvl2pPr>
            <a:lvl3pPr>
              <a:lnSpc>
                <a:spcPct val="100000"/>
              </a:lnSpc>
              <a:spcAft>
                <a:spcPts val="1200"/>
              </a:spcAft>
              <a:defRPr lang="en-US" sz="1400" dirty="0"/>
            </a:lvl3pPr>
            <a:lvl4pPr>
              <a:lnSpc>
                <a:spcPct val="100000"/>
              </a:lnSpc>
              <a:spcAft>
                <a:spcPts val="1200"/>
              </a:spcAft>
              <a:defRPr lang="en-US" sz="1400" dirty="0"/>
            </a:lvl4pPr>
            <a:lvl5pPr>
              <a:lnSpc>
                <a:spcPct val="100000"/>
              </a:lnSpc>
              <a:spcAft>
                <a:spcPts val="1200"/>
              </a:spcAft>
              <a:defRPr lang="en-US" sz="1400" dirty="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9" name="Content Placeholder 9">
            <a:extLst>
              <a:ext uri="{FF2B5EF4-FFF2-40B4-BE49-F238E27FC236}">
                <a16:creationId xmlns:a16="http://schemas.microsoft.com/office/drawing/2014/main" id="{53CF38C6-1EBE-4ED1-8E7F-383C6D451680}"/>
              </a:ext>
            </a:extLst>
          </p:cNvPr>
          <p:cNvSpPr>
            <a:spLocks noGrp="1"/>
          </p:cNvSpPr>
          <p:nvPr>
            <p:ph sz="quarter" idx="10"/>
          </p:nvPr>
        </p:nvSpPr>
        <p:spPr>
          <a:xfrm>
            <a:off x="680963" y="981076"/>
            <a:ext cx="3384549" cy="3240086"/>
          </a:xfrm>
          <a:prstGeom prst="rect">
            <a:avLst/>
          </a:prstGeom>
        </p:spPr>
        <p:txBody>
          <a:bodyPr vert="horz" lIns="0" tIns="0" rIns="0" bIns="0" rtlCol="0">
            <a:noAutofit/>
          </a:bodyPr>
          <a:lstStyle>
            <a:lvl1pPr>
              <a:lnSpc>
                <a:spcPct val="100000"/>
              </a:lnSpc>
              <a:spcAft>
                <a:spcPts val="1200"/>
              </a:spcAft>
              <a:defRPr lang="en-US" sz="1400" dirty="0"/>
            </a:lvl1pPr>
            <a:lvl2pPr>
              <a:lnSpc>
                <a:spcPct val="100000"/>
              </a:lnSpc>
              <a:spcAft>
                <a:spcPts val="1200"/>
              </a:spcAft>
              <a:defRPr lang="en-US" sz="1400" dirty="0"/>
            </a:lvl2pPr>
            <a:lvl3pPr>
              <a:lnSpc>
                <a:spcPct val="100000"/>
              </a:lnSpc>
              <a:spcAft>
                <a:spcPts val="1200"/>
              </a:spcAft>
              <a:defRPr lang="en-US" sz="1400" dirty="0"/>
            </a:lvl3pPr>
            <a:lvl4pPr>
              <a:lnSpc>
                <a:spcPct val="100000"/>
              </a:lnSpc>
              <a:spcAft>
                <a:spcPts val="1200"/>
              </a:spcAft>
              <a:defRPr lang="en-US" sz="1400" dirty="0"/>
            </a:lvl4pPr>
            <a:lvl5pPr>
              <a:lnSpc>
                <a:spcPct val="100000"/>
              </a:lnSpc>
              <a:spcAft>
                <a:spcPts val="1200"/>
              </a:spcAft>
              <a:defRPr lang="en-US" sz="1400" dirty="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4208815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Intro + two content layout">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6EBC9286-B8FB-4658-B210-6BC87EB1E2EB}"/>
              </a:ext>
            </a:extLst>
          </p:cNvPr>
          <p:cNvSpPr>
            <a:spLocks noGrp="1"/>
          </p:cNvSpPr>
          <p:nvPr>
            <p:ph type="ftr" sz="quarter" idx="17"/>
          </p:nvPr>
        </p:nvSpPr>
        <p:spPr/>
        <p:txBody>
          <a:bodyPr/>
          <a:lstStyle/>
          <a:p>
            <a:endParaRPr lang="en-US"/>
          </a:p>
        </p:txBody>
      </p:sp>
      <p:sp>
        <p:nvSpPr>
          <p:cNvPr id="5" name="Slide Number Placeholder 4">
            <a:extLst>
              <a:ext uri="{FF2B5EF4-FFF2-40B4-BE49-F238E27FC236}">
                <a16:creationId xmlns:a16="http://schemas.microsoft.com/office/drawing/2014/main" id="{D8026DBB-B46A-4BB1-A99E-4F99BBBFE3FF}"/>
              </a:ext>
            </a:extLst>
          </p:cNvPr>
          <p:cNvSpPr>
            <a:spLocks noGrp="1"/>
          </p:cNvSpPr>
          <p:nvPr>
            <p:ph type="sldNum" sz="quarter" idx="18"/>
          </p:nvPr>
        </p:nvSpPr>
        <p:spPr/>
        <p:txBody>
          <a:bodyPr/>
          <a:lstStyle/>
          <a:p>
            <a:fld id="{C1C9B50E-D894-5741-84C2-91225D19B5B3}" type="slidenum">
              <a:rPr lang="en-US" smtClean="0"/>
              <a:t>‹#›</a:t>
            </a:fld>
            <a:endParaRPr lang="en-US"/>
          </a:p>
        </p:txBody>
      </p:sp>
      <p:sp>
        <p:nvSpPr>
          <p:cNvPr id="14" name="Title 3">
            <a:extLst>
              <a:ext uri="{FF2B5EF4-FFF2-40B4-BE49-F238E27FC236}">
                <a16:creationId xmlns:a16="http://schemas.microsoft.com/office/drawing/2014/main" id="{1B4F150F-D503-4CDA-B1CD-C63C713F08DD}"/>
              </a:ext>
            </a:extLst>
          </p:cNvPr>
          <p:cNvSpPr>
            <a:spLocks noGrp="1"/>
          </p:cNvSpPr>
          <p:nvPr>
            <p:ph type="title"/>
          </p:nvPr>
        </p:nvSpPr>
        <p:spPr>
          <a:xfrm>
            <a:off x="695326" y="982800"/>
            <a:ext cx="3384550" cy="1654112"/>
          </a:xfrm>
        </p:spPr>
        <p:txBody>
          <a:bodyPr/>
          <a:lstStyle/>
          <a:p>
            <a:r>
              <a:rPr lang="en-GB"/>
              <a:t>Click to edit Master title style</a:t>
            </a:r>
            <a:endParaRPr lang="en-AU" dirty="0"/>
          </a:p>
        </p:txBody>
      </p:sp>
      <p:sp>
        <p:nvSpPr>
          <p:cNvPr id="16" name="Text Placeholder 5">
            <a:extLst>
              <a:ext uri="{FF2B5EF4-FFF2-40B4-BE49-F238E27FC236}">
                <a16:creationId xmlns:a16="http://schemas.microsoft.com/office/drawing/2014/main" id="{B1062EBB-320C-4A28-8445-B54D03FB6526}"/>
              </a:ext>
            </a:extLst>
          </p:cNvPr>
          <p:cNvSpPr>
            <a:spLocks noGrp="1"/>
          </p:cNvSpPr>
          <p:nvPr>
            <p:ph type="body" sz="quarter" idx="31" hasCustomPrompt="1"/>
          </p:nvPr>
        </p:nvSpPr>
        <p:spPr>
          <a:xfrm>
            <a:off x="695326" y="2816920"/>
            <a:ext cx="3384550" cy="3056550"/>
          </a:xfrm>
          <a:prstGeom prst="rect">
            <a:avLst/>
          </a:prstGeom>
        </p:spPr>
        <p:txBody>
          <a:bodyPr>
            <a:normAutofit/>
          </a:bodyPr>
          <a:lstStyle>
            <a:lvl1pPr>
              <a:lnSpc>
                <a:spcPct val="100000"/>
              </a:lnSpc>
              <a:defRPr sz="1800" b="0">
                <a:solidFill>
                  <a:schemeClr val="tx2"/>
                </a:solidFill>
              </a:defRPr>
            </a:lvl1pPr>
            <a:lvl2pPr marL="612" indent="0">
              <a:buNone/>
              <a:defRPr/>
            </a:lvl2pPr>
          </a:lstStyle>
          <a:p>
            <a:pPr lvl="0"/>
            <a:r>
              <a:rPr lang="en-US" dirty="0"/>
              <a:t>[Subtitle]</a:t>
            </a:r>
          </a:p>
        </p:txBody>
      </p:sp>
      <p:sp>
        <p:nvSpPr>
          <p:cNvPr id="17" name="Content Placeholder 9">
            <a:extLst>
              <a:ext uri="{FF2B5EF4-FFF2-40B4-BE49-F238E27FC236}">
                <a16:creationId xmlns:a16="http://schemas.microsoft.com/office/drawing/2014/main" id="{32DE93C6-3639-468D-9B77-79E3174023A6}"/>
              </a:ext>
            </a:extLst>
          </p:cNvPr>
          <p:cNvSpPr>
            <a:spLocks noGrp="1"/>
          </p:cNvSpPr>
          <p:nvPr>
            <p:ph sz="quarter" idx="32"/>
          </p:nvPr>
        </p:nvSpPr>
        <p:spPr>
          <a:xfrm>
            <a:off x="4410076" y="982800"/>
            <a:ext cx="3384549" cy="4890670"/>
          </a:xfrm>
          <a:prstGeom prst="rect">
            <a:avLst/>
          </a:prstGeom>
        </p:spPr>
        <p:txBody>
          <a:bodyPr vert="horz" lIns="0" tIns="0" rIns="0" bIns="0" rtlCol="0">
            <a:noAutofit/>
          </a:bodyPr>
          <a:lstStyle>
            <a:lvl1pPr>
              <a:lnSpc>
                <a:spcPct val="100000"/>
              </a:lnSpc>
              <a:spcAft>
                <a:spcPts val="1200"/>
              </a:spcAft>
              <a:defRPr lang="en-US" sz="1400" dirty="0"/>
            </a:lvl1pPr>
            <a:lvl2pPr>
              <a:lnSpc>
                <a:spcPct val="100000"/>
              </a:lnSpc>
              <a:spcAft>
                <a:spcPts val="1200"/>
              </a:spcAft>
              <a:defRPr lang="en-US" sz="1400" dirty="0"/>
            </a:lvl2pPr>
            <a:lvl3pPr>
              <a:lnSpc>
                <a:spcPct val="100000"/>
              </a:lnSpc>
              <a:spcAft>
                <a:spcPts val="1200"/>
              </a:spcAft>
              <a:defRPr lang="en-US" sz="1400" dirty="0"/>
            </a:lvl3pPr>
            <a:lvl4pPr>
              <a:lnSpc>
                <a:spcPct val="100000"/>
              </a:lnSpc>
              <a:spcAft>
                <a:spcPts val="1200"/>
              </a:spcAft>
              <a:defRPr lang="en-US" sz="1400" dirty="0"/>
            </a:lvl4pPr>
            <a:lvl5pPr>
              <a:lnSpc>
                <a:spcPct val="100000"/>
              </a:lnSpc>
              <a:spcAft>
                <a:spcPts val="1200"/>
              </a:spcAft>
              <a:defRPr lang="en-US" sz="1400" dirty="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8" name="Content Placeholder 9">
            <a:extLst>
              <a:ext uri="{FF2B5EF4-FFF2-40B4-BE49-F238E27FC236}">
                <a16:creationId xmlns:a16="http://schemas.microsoft.com/office/drawing/2014/main" id="{491BB866-7B21-4CA7-A97B-BF804B3184F9}"/>
              </a:ext>
            </a:extLst>
          </p:cNvPr>
          <p:cNvSpPr>
            <a:spLocks noGrp="1"/>
          </p:cNvSpPr>
          <p:nvPr>
            <p:ph sz="quarter" idx="33"/>
          </p:nvPr>
        </p:nvSpPr>
        <p:spPr>
          <a:xfrm>
            <a:off x="8124825" y="982800"/>
            <a:ext cx="3384549" cy="4890670"/>
          </a:xfrm>
          <a:prstGeom prst="rect">
            <a:avLst/>
          </a:prstGeom>
        </p:spPr>
        <p:txBody>
          <a:bodyPr vert="horz" lIns="0" tIns="0" rIns="0" bIns="0" rtlCol="0">
            <a:noAutofit/>
          </a:bodyPr>
          <a:lstStyle>
            <a:lvl1pPr>
              <a:lnSpc>
                <a:spcPct val="100000"/>
              </a:lnSpc>
              <a:spcAft>
                <a:spcPts val="1200"/>
              </a:spcAft>
              <a:defRPr lang="en-US" sz="1400" dirty="0"/>
            </a:lvl1pPr>
            <a:lvl2pPr>
              <a:lnSpc>
                <a:spcPct val="100000"/>
              </a:lnSpc>
              <a:spcAft>
                <a:spcPts val="1200"/>
              </a:spcAft>
              <a:defRPr lang="en-US" sz="1400" dirty="0"/>
            </a:lvl2pPr>
            <a:lvl3pPr>
              <a:lnSpc>
                <a:spcPct val="100000"/>
              </a:lnSpc>
              <a:spcAft>
                <a:spcPts val="1200"/>
              </a:spcAft>
              <a:defRPr lang="en-US" sz="1400" dirty="0"/>
            </a:lvl3pPr>
            <a:lvl4pPr>
              <a:lnSpc>
                <a:spcPct val="100000"/>
              </a:lnSpc>
              <a:spcAft>
                <a:spcPts val="1200"/>
              </a:spcAft>
              <a:defRPr lang="en-US" sz="1400" dirty="0"/>
            </a:lvl4pPr>
            <a:lvl5pPr>
              <a:lnSpc>
                <a:spcPct val="100000"/>
              </a:lnSpc>
              <a:spcAft>
                <a:spcPts val="1200"/>
              </a:spcAft>
              <a:defRPr lang="en-US" sz="1400" dirty="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773908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Icons + two contents">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EC532FC-7828-49E7-B6EF-06CAF53DDA64}"/>
              </a:ext>
            </a:extLst>
          </p:cNvPr>
          <p:cNvSpPr/>
          <p:nvPr/>
        </p:nvSpPr>
        <p:spPr>
          <a:xfrm>
            <a:off x="8102601" y="0"/>
            <a:ext cx="4079875" cy="6858000"/>
          </a:xfrm>
          <a:prstGeom prst="rect">
            <a:avLst/>
          </a:prstGeom>
          <a:gradFill>
            <a:gsLst>
              <a:gs pos="34000">
                <a:schemeClr val="accent1"/>
              </a:gs>
              <a:gs pos="0">
                <a:schemeClr val="accent2"/>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a:extLst>
              <a:ext uri="{FF2B5EF4-FFF2-40B4-BE49-F238E27FC236}">
                <a16:creationId xmlns:a16="http://schemas.microsoft.com/office/drawing/2014/main" id="{6EBC9286-B8FB-4658-B210-6BC87EB1E2EB}"/>
              </a:ext>
            </a:extLst>
          </p:cNvPr>
          <p:cNvSpPr>
            <a:spLocks noGrp="1"/>
          </p:cNvSpPr>
          <p:nvPr>
            <p:ph type="ftr" sz="quarter" idx="17"/>
          </p:nvPr>
        </p:nvSpPr>
        <p:spPr/>
        <p:txBody>
          <a:bodyPr/>
          <a:lstStyle>
            <a:lvl1pPr>
              <a:defRPr>
                <a:solidFill>
                  <a:schemeClr val="bg1"/>
                </a:solidFill>
              </a:defRPr>
            </a:lvl1pPr>
          </a:lstStyle>
          <a:p>
            <a:endParaRPr lang="en-US"/>
          </a:p>
        </p:txBody>
      </p:sp>
      <p:sp>
        <p:nvSpPr>
          <p:cNvPr id="5" name="Slide Number Placeholder 4">
            <a:extLst>
              <a:ext uri="{FF2B5EF4-FFF2-40B4-BE49-F238E27FC236}">
                <a16:creationId xmlns:a16="http://schemas.microsoft.com/office/drawing/2014/main" id="{D8026DBB-B46A-4BB1-A99E-4F99BBBFE3FF}"/>
              </a:ext>
            </a:extLst>
          </p:cNvPr>
          <p:cNvSpPr>
            <a:spLocks noGrp="1"/>
          </p:cNvSpPr>
          <p:nvPr>
            <p:ph type="sldNum" sz="quarter" idx="18"/>
          </p:nvPr>
        </p:nvSpPr>
        <p:spPr/>
        <p:txBody>
          <a:bodyPr/>
          <a:lstStyle/>
          <a:p>
            <a:fld id="{C1C9B50E-D894-5741-84C2-91225D19B5B3}" type="slidenum">
              <a:rPr lang="en-US" smtClean="0"/>
              <a:t>‹#›</a:t>
            </a:fld>
            <a:endParaRPr lang="en-US"/>
          </a:p>
        </p:txBody>
      </p:sp>
      <p:sp>
        <p:nvSpPr>
          <p:cNvPr id="11" name="Content Placeholder 9">
            <a:extLst>
              <a:ext uri="{FF2B5EF4-FFF2-40B4-BE49-F238E27FC236}">
                <a16:creationId xmlns:a16="http://schemas.microsoft.com/office/drawing/2014/main" id="{D5477FFC-1C60-4E3E-BD15-C245B1FFD794}"/>
              </a:ext>
            </a:extLst>
          </p:cNvPr>
          <p:cNvSpPr>
            <a:spLocks noGrp="1"/>
          </p:cNvSpPr>
          <p:nvPr>
            <p:ph sz="quarter" idx="10" hasCustomPrompt="1"/>
          </p:nvPr>
        </p:nvSpPr>
        <p:spPr>
          <a:xfrm>
            <a:off x="9302058" y="1565276"/>
            <a:ext cx="2520279" cy="1080000"/>
          </a:xfrm>
          <a:prstGeom prst="rect">
            <a:avLst/>
          </a:prstGeom>
        </p:spPr>
        <p:txBody>
          <a:bodyPr vert="horz" lIns="0" tIns="0" rIns="0" bIns="0" rtlCol="0">
            <a:noAutofit/>
          </a:bodyPr>
          <a:lstStyle>
            <a:lvl1pPr>
              <a:lnSpc>
                <a:spcPct val="110000"/>
              </a:lnSpc>
              <a:spcBef>
                <a:spcPts val="0"/>
              </a:spcBef>
              <a:spcAft>
                <a:spcPts val="0"/>
              </a:spcAft>
              <a:defRPr lang="en-US" sz="1050" dirty="0">
                <a:solidFill>
                  <a:schemeClr val="bg1"/>
                </a:solidFill>
              </a:defRPr>
            </a:lvl1pPr>
            <a:lvl2pPr>
              <a:lnSpc>
                <a:spcPct val="110000"/>
              </a:lnSpc>
              <a:spcBef>
                <a:spcPts val="0"/>
              </a:spcBef>
              <a:spcAft>
                <a:spcPts val="0"/>
              </a:spcAft>
              <a:defRPr lang="en-US" sz="1050" dirty="0">
                <a:solidFill>
                  <a:schemeClr val="bg1"/>
                </a:solidFill>
              </a:defRPr>
            </a:lvl2pPr>
            <a:lvl3pPr>
              <a:defRPr lang="en-US" dirty="0">
                <a:solidFill>
                  <a:schemeClr val="bg1"/>
                </a:solidFill>
              </a:defRPr>
            </a:lvl3pPr>
            <a:lvl4pPr>
              <a:defRPr lang="en-US" dirty="0">
                <a:solidFill>
                  <a:schemeClr val="bg1"/>
                </a:solidFill>
              </a:defRPr>
            </a:lvl4pPr>
            <a:lvl5pPr>
              <a:defRPr lang="en-US" dirty="0">
                <a:solidFill>
                  <a:schemeClr val="bg1"/>
                </a:solidFill>
              </a:defRPr>
            </a:lvl5pPr>
          </a:lstStyle>
          <a:p>
            <a:pPr lvl="0"/>
            <a:r>
              <a:rPr lang="en-US" dirty="0"/>
              <a:t>Edit Master text styles</a:t>
            </a:r>
          </a:p>
          <a:p>
            <a:pPr lvl="1"/>
            <a:r>
              <a:rPr lang="en-US" dirty="0"/>
              <a:t>Second level</a:t>
            </a:r>
          </a:p>
        </p:txBody>
      </p:sp>
      <p:sp>
        <p:nvSpPr>
          <p:cNvPr id="14" name="Title 3">
            <a:extLst>
              <a:ext uri="{FF2B5EF4-FFF2-40B4-BE49-F238E27FC236}">
                <a16:creationId xmlns:a16="http://schemas.microsoft.com/office/drawing/2014/main" id="{1B4F150F-D503-4CDA-B1CD-C63C713F08DD}"/>
              </a:ext>
            </a:extLst>
          </p:cNvPr>
          <p:cNvSpPr>
            <a:spLocks noGrp="1"/>
          </p:cNvSpPr>
          <p:nvPr>
            <p:ph type="title"/>
          </p:nvPr>
        </p:nvSpPr>
        <p:spPr>
          <a:xfrm>
            <a:off x="695326" y="763200"/>
            <a:ext cx="7096126" cy="469056"/>
          </a:xfrm>
        </p:spPr>
        <p:txBody>
          <a:bodyPr/>
          <a:lstStyle/>
          <a:p>
            <a:r>
              <a:rPr lang="en-GB"/>
              <a:t>Click to edit Master title style</a:t>
            </a:r>
            <a:endParaRPr lang="en-AU" dirty="0"/>
          </a:p>
        </p:txBody>
      </p:sp>
      <p:sp>
        <p:nvSpPr>
          <p:cNvPr id="16" name="Text Placeholder 5">
            <a:extLst>
              <a:ext uri="{FF2B5EF4-FFF2-40B4-BE49-F238E27FC236}">
                <a16:creationId xmlns:a16="http://schemas.microsoft.com/office/drawing/2014/main" id="{B1062EBB-320C-4A28-8445-B54D03FB6526}"/>
              </a:ext>
            </a:extLst>
          </p:cNvPr>
          <p:cNvSpPr>
            <a:spLocks noGrp="1"/>
          </p:cNvSpPr>
          <p:nvPr>
            <p:ph type="body" sz="quarter" idx="31" hasCustomPrompt="1"/>
          </p:nvPr>
        </p:nvSpPr>
        <p:spPr>
          <a:xfrm>
            <a:off x="695325" y="1364400"/>
            <a:ext cx="7096125" cy="506132"/>
          </a:xfrm>
          <a:prstGeom prst="rect">
            <a:avLst/>
          </a:prstGeom>
        </p:spPr>
        <p:txBody>
          <a:bodyPr>
            <a:noAutofit/>
          </a:bodyPr>
          <a:lstStyle>
            <a:lvl1pPr>
              <a:lnSpc>
                <a:spcPct val="100000"/>
              </a:lnSpc>
              <a:defRPr sz="1600" b="0">
                <a:solidFill>
                  <a:schemeClr val="tx2"/>
                </a:solidFill>
              </a:defRPr>
            </a:lvl1pPr>
            <a:lvl2pPr marL="612" indent="0">
              <a:buNone/>
              <a:defRPr/>
            </a:lvl2pPr>
          </a:lstStyle>
          <a:p>
            <a:pPr lvl="0"/>
            <a:r>
              <a:rPr lang="en-US" dirty="0"/>
              <a:t>[Subtitle]</a:t>
            </a:r>
          </a:p>
        </p:txBody>
      </p:sp>
      <p:sp>
        <p:nvSpPr>
          <p:cNvPr id="17" name="Content Placeholder 9">
            <a:extLst>
              <a:ext uri="{FF2B5EF4-FFF2-40B4-BE49-F238E27FC236}">
                <a16:creationId xmlns:a16="http://schemas.microsoft.com/office/drawing/2014/main" id="{32DE93C6-3639-468D-9B77-79E3174023A6}"/>
              </a:ext>
            </a:extLst>
          </p:cNvPr>
          <p:cNvSpPr>
            <a:spLocks noGrp="1"/>
          </p:cNvSpPr>
          <p:nvPr>
            <p:ph sz="quarter" idx="32"/>
          </p:nvPr>
        </p:nvSpPr>
        <p:spPr>
          <a:xfrm>
            <a:off x="704852" y="2030400"/>
            <a:ext cx="3384549" cy="3240086"/>
          </a:xfrm>
          <a:prstGeom prst="rect">
            <a:avLst/>
          </a:prstGeom>
        </p:spPr>
        <p:txBody>
          <a:bodyPr vert="horz" lIns="0" tIns="0" rIns="0" bIns="0" rtlCol="0">
            <a:noAutofit/>
          </a:bodyPr>
          <a:lstStyle>
            <a:lvl1pPr>
              <a:lnSpc>
                <a:spcPct val="100000"/>
              </a:lnSpc>
              <a:spcAft>
                <a:spcPts val="1200"/>
              </a:spcAft>
              <a:defRPr lang="en-US" sz="1400" dirty="0"/>
            </a:lvl1pPr>
            <a:lvl2pPr>
              <a:lnSpc>
                <a:spcPct val="100000"/>
              </a:lnSpc>
              <a:spcAft>
                <a:spcPts val="1200"/>
              </a:spcAft>
              <a:defRPr lang="en-US" sz="1400" dirty="0"/>
            </a:lvl2pPr>
            <a:lvl3pPr>
              <a:lnSpc>
                <a:spcPct val="100000"/>
              </a:lnSpc>
              <a:spcAft>
                <a:spcPts val="1200"/>
              </a:spcAft>
              <a:defRPr lang="en-US" sz="1400" dirty="0"/>
            </a:lvl3pPr>
            <a:lvl4pPr>
              <a:lnSpc>
                <a:spcPct val="100000"/>
              </a:lnSpc>
              <a:spcAft>
                <a:spcPts val="1200"/>
              </a:spcAft>
              <a:defRPr lang="en-US" sz="1400" dirty="0"/>
            </a:lvl4pPr>
            <a:lvl5pPr>
              <a:lnSpc>
                <a:spcPct val="100000"/>
              </a:lnSpc>
              <a:spcAft>
                <a:spcPts val="1200"/>
              </a:spcAft>
              <a:defRPr lang="en-US" sz="1400" dirty="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8" name="Content Placeholder 9">
            <a:extLst>
              <a:ext uri="{FF2B5EF4-FFF2-40B4-BE49-F238E27FC236}">
                <a16:creationId xmlns:a16="http://schemas.microsoft.com/office/drawing/2014/main" id="{491BB866-7B21-4CA7-A97B-BF804B3184F9}"/>
              </a:ext>
            </a:extLst>
          </p:cNvPr>
          <p:cNvSpPr>
            <a:spLocks noGrp="1"/>
          </p:cNvSpPr>
          <p:nvPr>
            <p:ph sz="quarter" idx="33"/>
          </p:nvPr>
        </p:nvSpPr>
        <p:spPr>
          <a:xfrm>
            <a:off x="4419602" y="2030400"/>
            <a:ext cx="3384549" cy="3240086"/>
          </a:xfrm>
          <a:prstGeom prst="rect">
            <a:avLst/>
          </a:prstGeom>
        </p:spPr>
        <p:txBody>
          <a:bodyPr vert="horz" lIns="0" tIns="0" rIns="0" bIns="0" rtlCol="0">
            <a:noAutofit/>
          </a:bodyPr>
          <a:lstStyle>
            <a:lvl1pPr>
              <a:lnSpc>
                <a:spcPct val="100000"/>
              </a:lnSpc>
              <a:spcAft>
                <a:spcPts val="1200"/>
              </a:spcAft>
              <a:defRPr lang="en-US" sz="1400" dirty="0"/>
            </a:lvl1pPr>
            <a:lvl2pPr>
              <a:lnSpc>
                <a:spcPct val="100000"/>
              </a:lnSpc>
              <a:spcAft>
                <a:spcPts val="1200"/>
              </a:spcAft>
              <a:defRPr lang="en-US" sz="1400" dirty="0"/>
            </a:lvl2pPr>
            <a:lvl3pPr>
              <a:lnSpc>
                <a:spcPct val="100000"/>
              </a:lnSpc>
              <a:spcAft>
                <a:spcPts val="1200"/>
              </a:spcAft>
              <a:defRPr lang="en-US" sz="1400" dirty="0"/>
            </a:lvl3pPr>
            <a:lvl4pPr>
              <a:lnSpc>
                <a:spcPct val="100000"/>
              </a:lnSpc>
              <a:spcAft>
                <a:spcPts val="1200"/>
              </a:spcAft>
              <a:defRPr lang="en-US" sz="1400" dirty="0"/>
            </a:lvl4pPr>
            <a:lvl5pPr>
              <a:lnSpc>
                <a:spcPct val="100000"/>
              </a:lnSpc>
              <a:spcAft>
                <a:spcPts val="1200"/>
              </a:spcAft>
              <a:defRPr lang="en-US" sz="1400" dirty="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21" name="Content Placeholder 9">
            <a:extLst>
              <a:ext uri="{FF2B5EF4-FFF2-40B4-BE49-F238E27FC236}">
                <a16:creationId xmlns:a16="http://schemas.microsoft.com/office/drawing/2014/main" id="{AF32EBB3-7E44-468B-BEFB-9B255A6F1EB8}"/>
              </a:ext>
            </a:extLst>
          </p:cNvPr>
          <p:cNvSpPr>
            <a:spLocks noGrp="1"/>
          </p:cNvSpPr>
          <p:nvPr>
            <p:ph sz="quarter" idx="34" hasCustomPrompt="1"/>
          </p:nvPr>
        </p:nvSpPr>
        <p:spPr>
          <a:xfrm>
            <a:off x="9302058" y="2781291"/>
            <a:ext cx="2520279" cy="1080000"/>
          </a:xfrm>
          <a:prstGeom prst="rect">
            <a:avLst/>
          </a:prstGeom>
        </p:spPr>
        <p:txBody>
          <a:bodyPr vert="horz" lIns="0" tIns="0" rIns="0" bIns="0" rtlCol="0">
            <a:noAutofit/>
          </a:bodyPr>
          <a:lstStyle>
            <a:lvl1pPr>
              <a:lnSpc>
                <a:spcPct val="110000"/>
              </a:lnSpc>
              <a:spcBef>
                <a:spcPts val="0"/>
              </a:spcBef>
              <a:spcAft>
                <a:spcPts val="0"/>
              </a:spcAft>
              <a:defRPr lang="en-US" sz="1050" dirty="0">
                <a:solidFill>
                  <a:schemeClr val="bg1"/>
                </a:solidFill>
              </a:defRPr>
            </a:lvl1pPr>
            <a:lvl2pPr>
              <a:lnSpc>
                <a:spcPct val="110000"/>
              </a:lnSpc>
              <a:spcBef>
                <a:spcPts val="0"/>
              </a:spcBef>
              <a:spcAft>
                <a:spcPts val="0"/>
              </a:spcAft>
              <a:defRPr lang="en-US" sz="1050" dirty="0">
                <a:solidFill>
                  <a:schemeClr val="bg1"/>
                </a:solidFill>
              </a:defRPr>
            </a:lvl2pPr>
            <a:lvl3pPr>
              <a:defRPr lang="en-US" dirty="0">
                <a:solidFill>
                  <a:schemeClr val="bg1"/>
                </a:solidFill>
              </a:defRPr>
            </a:lvl3pPr>
            <a:lvl4pPr>
              <a:defRPr lang="en-US" dirty="0">
                <a:solidFill>
                  <a:schemeClr val="bg1"/>
                </a:solidFill>
              </a:defRPr>
            </a:lvl4pPr>
            <a:lvl5pPr>
              <a:defRPr lang="en-US" dirty="0">
                <a:solidFill>
                  <a:schemeClr val="bg1"/>
                </a:solidFill>
              </a:defRPr>
            </a:lvl5pPr>
          </a:lstStyle>
          <a:p>
            <a:pPr lvl="0"/>
            <a:r>
              <a:rPr lang="en-US" dirty="0"/>
              <a:t>Edit Master text styles</a:t>
            </a:r>
          </a:p>
          <a:p>
            <a:pPr lvl="1"/>
            <a:r>
              <a:rPr lang="en-US" dirty="0"/>
              <a:t>Second level</a:t>
            </a:r>
          </a:p>
        </p:txBody>
      </p:sp>
      <p:sp>
        <p:nvSpPr>
          <p:cNvPr id="22" name="Content Placeholder 9">
            <a:extLst>
              <a:ext uri="{FF2B5EF4-FFF2-40B4-BE49-F238E27FC236}">
                <a16:creationId xmlns:a16="http://schemas.microsoft.com/office/drawing/2014/main" id="{0B41B234-B4D0-4D79-AEB1-C98A1F8CCE58}"/>
              </a:ext>
            </a:extLst>
          </p:cNvPr>
          <p:cNvSpPr>
            <a:spLocks noGrp="1"/>
          </p:cNvSpPr>
          <p:nvPr>
            <p:ph sz="quarter" idx="35" hasCustomPrompt="1"/>
          </p:nvPr>
        </p:nvSpPr>
        <p:spPr>
          <a:xfrm>
            <a:off x="9302058" y="3997306"/>
            <a:ext cx="2520279" cy="1080000"/>
          </a:xfrm>
          <a:prstGeom prst="rect">
            <a:avLst/>
          </a:prstGeom>
        </p:spPr>
        <p:txBody>
          <a:bodyPr vert="horz" lIns="0" tIns="0" rIns="0" bIns="0" rtlCol="0">
            <a:noAutofit/>
          </a:bodyPr>
          <a:lstStyle>
            <a:lvl1pPr>
              <a:lnSpc>
                <a:spcPct val="110000"/>
              </a:lnSpc>
              <a:spcBef>
                <a:spcPts val="0"/>
              </a:spcBef>
              <a:spcAft>
                <a:spcPts val="0"/>
              </a:spcAft>
              <a:defRPr lang="en-US" sz="1050" dirty="0">
                <a:solidFill>
                  <a:schemeClr val="bg1"/>
                </a:solidFill>
              </a:defRPr>
            </a:lvl1pPr>
            <a:lvl2pPr>
              <a:lnSpc>
                <a:spcPct val="110000"/>
              </a:lnSpc>
              <a:spcBef>
                <a:spcPts val="0"/>
              </a:spcBef>
              <a:spcAft>
                <a:spcPts val="0"/>
              </a:spcAft>
              <a:defRPr lang="en-US" sz="1050" dirty="0">
                <a:solidFill>
                  <a:schemeClr val="bg1"/>
                </a:solidFill>
              </a:defRPr>
            </a:lvl2pPr>
            <a:lvl3pPr>
              <a:defRPr lang="en-US" dirty="0">
                <a:solidFill>
                  <a:schemeClr val="bg1"/>
                </a:solidFill>
              </a:defRPr>
            </a:lvl3pPr>
            <a:lvl4pPr>
              <a:defRPr lang="en-US" dirty="0">
                <a:solidFill>
                  <a:schemeClr val="bg1"/>
                </a:solidFill>
              </a:defRPr>
            </a:lvl4pPr>
            <a:lvl5pPr>
              <a:defRPr lang="en-US" dirty="0">
                <a:solidFill>
                  <a:schemeClr val="bg1"/>
                </a:solidFill>
              </a:defRPr>
            </a:lvl5pPr>
          </a:lstStyle>
          <a:p>
            <a:pPr lvl="0"/>
            <a:r>
              <a:rPr lang="en-US" dirty="0"/>
              <a:t>Edit Master text styles</a:t>
            </a:r>
          </a:p>
          <a:p>
            <a:pPr lvl="1"/>
            <a:r>
              <a:rPr lang="en-US" dirty="0"/>
              <a:t>Second level</a:t>
            </a:r>
          </a:p>
        </p:txBody>
      </p:sp>
      <p:sp>
        <p:nvSpPr>
          <p:cNvPr id="23" name="Content Placeholder 9">
            <a:extLst>
              <a:ext uri="{FF2B5EF4-FFF2-40B4-BE49-F238E27FC236}">
                <a16:creationId xmlns:a16="http://schemas.microsoft.com/office/drawing/2014/main" id="{0D058AAA-CC5E-4EB4-8A66-630C36AEA6A3}"/>
              </a:ext>
            </a:extLst>
          </p:cNvPr>
          <p:cNvSpPr>
            <a:spLocks noGrp="1"/>
          </p:cNvSpPr>
          <p:nvPr>
            <p:ph sz="quarter" idx="36" hasCustomPrompt="1"/>
          </p:nvPr>
        </p:nvSpPr>
        <p:spPr>
          <a:xfrm>
            <a:off x="9302058" y="5213321"/>
            <a:ext cx="2520279" cy="1080000"/>
          </a:xfrm>
          <a:prstGeom prst="rect">
            <a:avLst/>
          </a:prstGeom>
        </p:spPr>
        <p:txBody>
          <a:bodyPr vert="horz" lIns="0" tIns="0" rIns="0" bIns="0" rtlCol="0">
            <a:noAutofit/>
          </a:bodyPr>
          <a:lstStyle>
            <a:lvl1pPr>
              <a:lnSpc>
                <a:spcPct val="110000"/>
              </a:lnSpc>
              <a:spcBef>
                <a:spcPts val="0"/>
              </a:spcBef>
              <a:spcAft>
                <a:spcPts val="0"/>
              </a:spcAft>
              <a:defRPr lang="en-US" sz="1050" dirty="0">
                <a:solidFill>
                  <a:schemeClr val="bg1"/>
                </a:solidFill>
              </a:defRPr>
            </a:lvl1pPr>
            <a:lvl2pPr>
              <a:lnSpc>
                <a:spcPct val="110000"/>
              </a:lnSpc>
              <a:spcBef>
                <a:spcPts val="0"/>
              </a:spcBef>
              <a:spcAft>
                <a:spcPts val="0"/>
              </a:spcAft>
              <a:defRPr lang="en-US" sz="1050" dirty="0">
                <a:solidFill>
                  <a:schemeClr val="bg1"/>
                </a:solidFill>
              </a:defRPr>
            </a:lvl2pPr>
            <a:lvl3pPr>
              <a:defRPr lang="en-US" dirty="0">
                <a:solidFill>
                  <a:schemeClr val="bg1"/>
                </a:solidFill>
              </a:defRPr>
            </a:lvl3pPr>
            <a:lvl4pPr>
              <a:defRPr lang="en-US" dirty="0">
                <a:solidFill>
                  <a:schemeClr val="bg1"/>
                </a:solidFill>
              </a:defRPr>
            </a:lvl4pPr>
            <a:lvl5pPr>
              <a:defRPr lang="en-US" dirty="0">
                <a:solidFill>
                  <a:schemeClr val="bg1"/>
                </a:solidFill>
              </a:defRPr>
            </a:lvl5pPr>
          </a:lstStyle>
          <a:p>
            <a:pPr lvl="0"/>
            <a:r>
              <a:rPr lang="en-US" dirty="0"/>
              <a:t>Edit Master text styles</a:t>
            </a:r>
          </a:p>
          <a:p>
            <a:pPr lvl="1"/>
            <a:r>
              <a:rPr lang="en-US" dirty="0"/>
              <a:t>Second level</a:t>
            </a:r>
          </a:p>
        </p:txBody>
      </p:sp>
      <p:pic>
        <p:nvPicPr>
          <p:cNvPr id="19" name="Picture 18">
            <a:extLst>
              <a:ext uri="{FF2B5EF4-FFF2-40B4-BE49-F238E27FC236}">
                <a16:creationId xmlns:a16="http://schemas.microsoft.com/office/drawing/2014/main" id="{7BD43D24-DED4-FCB2-C7FB-44ABCBEE612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314000" y="360000"/>
            <a:ext cx="1512000" cy="396444"/>
          </a:xfrm>
          <a:prstGeom prst="rect">
            <a:avLst/>
          </a:prstGeom>
        </p:spPr>
      </p:pic>
      <p:sp>
        <p:nvSpPr>
          <p:cNvPr id="24" name="Content Placeholder 12">
            <a:extLst>
              <a:ext uri="{FF2B5EF4-FFF2-40B4-BE49-F238E27FC236}">
                <a16:creationId xmlns:a16="http://schemas.microsoft.com/office/drawing/2014/main" id="{4D2AB6EC-9563-4A3F-B32C-5B6C8DECC827}"/>
              </a:ext>
            </a:extLst>
          </p:cNvPr>
          <p:cNvSpPr>
            <a:spLocks noGrp="1"/>
          </p:cNvSpPr>
          <p:nvPr>
            <p:ph sz="quarter" idx="12" hasCustomPrompt="1"/>
          </p:nvPr>
        </p:nvSpPr>
        <p:spPr>
          <a:xfrm>
            <a:off x="8797925" y="1565276"/>
            <a:ext cx="306283" cy="307975"/>
          </a:xfrm>
          <a:prstGeom prst="rect">
            <a:avLst/>
          </a:prstGeom>
        </p:spPr>
        <p:txBody>
          <a:bodyPr>
            <a:normAutofit/>
          </a:bodyPr>
          <a:lstStyle>
            <a:lvl1pPr>
              <a:defRPr sz="800">
                <a:solidFill>
                  <a:schemeClr val="bg1"/>
                </a:solidFill>
              </a:defRPr>
            </a:lvl1pPr>
          </a:lstStyle>
          <a:p>
            <a:pPr lvl="0"/>
            <a:r>
              <a:rPr lang="en-US" dirty="0"/>
              <a:t> icon</a:t>
            </a:r>
            <a:endParaRPr lang="en-AU" dirty="0"/>
          </a:p>
        </p:txBody>
      </p:sp>
      <p:sp>
        <p:nvSpPr>
          <p:cNvPr id="25" name="Content Placeholder 12">
            <a:extLst>
              <a:ext uri="{FF2B5EF4-FFF2-40B4-BE49-F238E27FC236}">
                <a16:creationId xmlns:a16="http://schemas.microsoft.com/office/drawing/2014/main" id="{4ABE180E-CFFE-4CAE-A73A-A88BD1BEE804}"/>
              </a:ext>
            </a:extLst>
          </p:cNvPr>
          <p:cNvSpPr>
            <a:spLocks noGrp="1"/>
          </p:cNvSpPr>
          <p:nvPr>
            <p:ph sz="quarter" idx="37" hasCustomPrompt="1"/>
          </p:nvPr>
        </p:nvSpPr>
        <p:spPr>
          <a:xfrm>
            <a:off x="8797925" y="2781291"/>
            <a:ext cx="306283" cy="307975"/>
          </a:xfrm>
          <a:prstGeom prst="rect">
            <a:avLst/>
          </a:prstGeom>
        </p:spPr>
        <p:txBody>
          <a:bodyPr>
            <a:normAutofit/>
          </a:bodyPr>
          <a:lstStyle>
            <a:lvl1pPr>
              <a:defRPr sz="800">
                <a:solidFill>
                  <a:schemeClr val="bg1"/>
                </a:solidFill>
              </a:defRPr>
            </a:lvl1pPr>
          </a:lstStyle>
          <a:p>
            <a:pPr lvl="0"/>
            <a:r>
              <a:rPr lang="en-US" dirty="0"/>
              <a:t> icon</a:t>
            </a:r>
            <a:endParaRPr lang="en-AU" dirty="0"/>
          </a:p>
        </p:txBody>
      </p:sp>
      <p:sp>
        <p:nvSpPr>
          <p:cNvPr id="26" name="Content Placeholder 12">
            <a:extLst>
              <a:ext uri="{FF2B5EF4-FFF2-40B4-BE49-F238E27FC236}">
                <a16:creationId xmlns:a16="http://schemas.microsoft.com/office/drawing/2014/main" id="{ECD62701-D54F-4D35-A337-33AE67BB7307}"/>
              </a:ext>
            </a:extLst>
          </p:cNvPr>
          <p:cNvSpPr>
            <a:spLocks noGrp="1"/>
          </p:cNvSpPr>
          <p:nvPr>
            <p:ph sz="quarter" idx="38" hasCustomPrompt="1"/>
          </p:nvPr>
        </p:nvSpPr>
        <p:spPr>
          <a:xfrm>
            <a:off x="8797925" y="3997306"/>
            <a:ext cx="306283" cy="307975"/>
          </a:xfrm>
          <a:prstGeom prst="rect">
            <a:avLst/>
          </a:prstGeom>
        </p:spPr>
        <p:txBody>
          <a:bodyPr>
            <a:normAutofit/>
          </a:bodyPr>
          <a:lstStyle>
            <a:lvl1pPr>
              <a:defRPr sz="800">
                <a:solidFill>
                  <a:schemeClr val="bg1"/>
                </a:solidFill>
              </a:defRPr>
            </a:lvl1pPr>
          </a:lstStyle>
          <a:p>
            <a:pPr lvl="0"/>
            <a:r>
              <a:rPr lang="en-US" dirty="0"/>
              <a:t> icon</a:t>
            </a:r>
            <a:endParaRPr lang="en-AU" dirty="0"/>
          </a:p>
        </p:txBody>
      </p:sp>
      <p:sp>
        <p:nvSpPr>
          <p:cNvPr id="27" name="Content Placeholder 12">
            <a:extLst>
              <a:ext uri="{FF2B5EF4-FFF2-40B4-BE49-F238E27FC236}">
                <a16:creationId xmlns:a16="http://schemas.microsoft.com/office/drawing/2014/main" id="{3CA48A95-C256-4238-BDF0-2E7279624AEB}"/>
              </a:ext>
            </a:extLst>
          </p:cNvPr>
          <p:cNvSpPr>
            <a:spLocks noGrp="1"/>
          </p:cNvSpPr>
          <p:nvPr>
            <p:ph sz="quarter" idx="39" hasCustomPrompt="1"/>
          </p:nvPr>
        </p:nvSpPr>
        <p:spPr>
          <a:xfrm>
            <a:off x="8797925" y="5213321"/>
            <a:ext cx="306283" cy="307975"/>
          </a:xfrm>
          <a:prstGeom prst="rect">
            <a:avLst/>
          </a:prstGeom>
        </p:spPr>
        <p:txBody>
          <a:bodyPr>
            <a:normAutofit/>
          </a:bodyPr>
          <a:lstStyle>
            <a:lvl1pPr>
              <a:defRPr sz="800">
                <a:solidFill>
                  <a:schemeClr val="bg1"/>
                </a:solidFill>
              </a:defRPr>
            </a:lvl1pPr>
          </a:lstStyle>
          <a:p>
            <a:pPr lvl="0"/>
            <a:r>
              <a:rPr lang="en-US" dirty="0"/>
              <a:t> icon</a:t>
            </a:r>
            <a:endParaRPr lang="en-AU" dirty="0"/>
          </a:p>
        </p:txBody>
      </p:sp>
    </p:spTree>
    <p:extLst>
      <p:ext uri="{BB962C8B-B14F-4D97-AF65-F5344CB8AC3E}">
        <p14:creationId xmlns:p14="http://schemas.microsoft.com/office/powerpoint/2010/main" val="29990468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itle, Subtitle, 2 Graphs">
    <p:spTree>
      <p:nvGrpSpPr>
        <p:cNvPr id="1" name=""/>
        <p:cNvGrpSpPr/>
        <p:nvPr/>
      </p:nvGrpSpPr>
      <p:grpSpPr>
        <a:xfrm>
          <a:off x="0" y="0"/>
          <a:ext cx="0" cy="0"/>
          <a:chOff x="0" y="0"/>
          <a:chExt cx="0" cy="0"/>
        </a:xfrm>
      </p:grpSpPr>
      <p:sp>
        <p:nvSpPr>
          <p:cNvPr id="9" name="Footer Placeholder 8">
            <a:extLst>
              <a:ext uri="{FF2B5EF4-FFF2-40B4-BE49-F238E27FC236}">
                <a16:creationId xmlns:a16="http://schemas.microsoft.com/office/drawing/2014/main" id="{40E684A2-92A1-4743-93DB-A2D5AFCE792F}"/>
              </a:ext>
            </a:extLst>
          </p:cNvPr>
          <p:cNvSpPr>
            <a:spLocks noGrp="1"/>
          </p:cNvSpPr>
          <p:nvPr>
            <p:ph type="ftr" sz="quarter" idx="21"/>
          </p:nvPr>
        </p:nvSpPr>
        <p:spPr/>
        <p:txBody>
          <a:bodyPr/>
          <a:lstStyle/>
          <a:p>
            <a:endParaRPr lang="en-US"/>
          </a:p>
        </p:txBody>
      </p:sp>
      <p:sp>
        <p:nvSpPr>
          <p:cNvPr id="10" name="Slide Number Placeholder 9">
            <a:extLst>
              <a:ext uri="{FF2B5EF4-FFF2-40B4-BE49-F238E27FC236}">
                <a16:creationId xmlns:a16="http://schemas.microsoft.com/office/drawing/2014/main" id="{3B228959-3C67-45BC-954A-A13981901278}"/>
              </a:ext>
            </a:extLst>
          </p:cNvPr>
          <p:cNvSpPr>
            <a:spLocks noGrp="1"/>
          </p:cNvSpPr>
          <p:nvPr>
            <p:ph type="sldNum" sz="quarter" idx="22"/>
          </p:nvPr>
        </p:nvSpPr>
        <p:spPr/>
        <p:txBody>
          <a:bodyPr/>
          <a:lstStyle/>
          <a:p>
            <a:fld id="{C1C9B50E-D894-5741-84C2-91225D19B5B3}" type="slidenum">
              <a:rPr lang="en-US" smtClean="0"/>
              <a:t>‹#›</a:t>
            </a:fld>
            <a:endParaRPr lang="en-US"/>
          </a:p>
        </p:txBody>
      </p:sp>
      <p:sp>
        <p:nvSpPr>
          <p:cNvPr id="14" name="Content Placeholder 9">
            <a:extLst>
              <a:ext uri="{FF2B5EF4-FFF2-40B4-BE49-F238E27FC236}">
                <a16:creationId xmlns:a16="http://schemas.microsoft.com/office/drawing/2014/main" id="{CEC2D33F-D887-4527-98FE-88AEA004A9AE}"/>
              </a:ext>
            </a:extLst>
          </p:cNvPr>
          <p:cNvSpPr>
            <a:spLocks noGrp="1"/>
          </p:cNvSpPr>
          <p:nvPr>
            <p:ph sz="quarter" idx="10" hasCustomPrompt="1"/>
          </p:nvPr>
        </p:nvSpPr>
        <p:spPr>
          <a:xfrm>
            <a:off x="679927" y="2477978"/>
            <a:ext cx="5112000" cy="3616822"/>
          </a:xfrm>
          <a:prstGeom prst="rect">
            <a:avLst/>
          </a:prstGeom>
        </p:spPr>
        <p:txBody>
          <a:bodyPr vert="horz" lIns="0" tIns="0" rIns="0" bIns="0" rtlCol="0">
            <a:noAutofit/>
          </a:bodyPr>
          <a:lstStyle>
            <a:lvl1pPr>
              <a:defRPr lang="en-US" dirty="0"/>
            </a:lvl1pPr>
            <a:lvl2pPr>
              <a:defRPr lang="en-US" dirty="0"/>
            </a:lvl2pPr>
            <a:lvl3pPr>
              <a:defRPr lang="en-US" dirty="0"/>
            </a:lvl3pPr>
            <a:lvl4pPr>
              <a:defRPr lang="en-US" dirty="0"/>
            </a:lvl4pPr>
            <a:lvl5pPr>
              <a:defRPr lang="en-US" dirty="0"/>
            </a:lvl5pPr>
          </a:lstStyle>
          <a:p>
            <a:pPr lvl="0"/>
            <a:r>
              <a:rPr lang="en-US" dirty="0"/>
              <a:t>Click to insert graph</a:t>
            </a:r>
          </a:p>
        </p:txBody>
      </p:sp>
      <p:sp>
        <p:nvSpPr>
          <p:cNvPr id="18" name="Title 3">
            <a:extLst>
              <a:ext uri="{FF2B5EF4-FFF2-40B4-BE49-F238E27FC236}">
                <a16:creationId xmlns:a16="http://schemas.microsoft.com/office/drawing/2014/main" id="{564D6273-13C3-41E3-9854-6BA8DC870939}"/>
              </a:ext>
            </a:extLst>
          </p:cNvPr>
          <p:cNvSpPr>
            <a:spLocks noGrp="1"/>
          </p:cNvSpPr>
          <p:nvPr>
            <p:ph type="title"/>
          </p:nvPr>
        </p:nvSpPr>
        <p:spPr>
          <a:xfrm>
            <a:off x="695325" y="763200"/>
            <a:ext cx="9577139" cy="469056"/>
          </a:xfrm>
        </p:spPr>
        <p:txBody>
          <a:bodyPr/>
          <a:lstStyle/>
          <a:p>
            <a:r>
              <a:rPr lang="en-GB"/>
              <a:t>Click to edit Master title style</a:t>
            </a:r>
            <a:endParaRPr lang="en-AU" dirty="0"/>
          </a:p>
        </p:txBody>
      </p:sp>
      <p:sp>
        <p:nvSpPr>
          <p:cNvPr id="19" name="Text Placeholder 5">
            <a:extLst>
              <a:ext uri="{FF2B5EF4-FFF2-40B4-BE49-F238E27FC236}">
                <a16:creationId xmlns:a16="http://schemas.microsoft.com/office/drawing/2014/main" id="{60130E7F-2696-4D7D-8351-3A820B0259DC}"/>
              </a:ext>
            </a:extLst>
          </p:cNvPr>
          <p:cNvSpPr>
            <a:spLocks noGrp="1"/>
          </p:cNvSpPr>
          <p:nvPr>
            <p:ph type="body" sz="quarter" idx="31" hasCustomPrompt="1"/>
          </p:nvPr>
        </p:nvSpPr>
        <p:spPr>
          <a:xfrm>
            <a:off x="695325" y="1364400"/>
            <a:ext cx="9576000" cy="506132"/>
          </a:xfrm>
          <a:prstGeom prst="rect">
            <a:avLst/>
          </a:prstGeom>
        </p:spPr>
        <p:txBody>
          <a:bodyPr>
            <a:noAutofit/>
          </a:bodyPr>
          <a:lstStyle>
            <a:lvl1pPr>
              <a:lnSpc>
                <a:spcPct val="100000"/>
              </a:lnSpc>
              <a:defRPr sz="1600" b="0">
                <a:solidFill>
                  <a:schemeClr val="tx2"/>
                </a:solidFill>
              </a:defRPr>
            </a:lvl1pPr>
            <a:lvl2pPr marL="612" indent="0">
              <a:buNone/>
              <a:defRPr/>
            </a:lvl2pPr>
          </a:lstStyle>
          <a:p>
            <a:pPr lvl="0"/>
            <a:r>
              <a:rPr lang="en-US" dirty="0"/>
              <a:t>[Subtitle]</a:t>
            </a:r>
          </a:p>
        </p:txBody>
      </p:sp>
      <p:sp>
        <p:nvSpPr>
          <p:cNvPr id="20" name="Content Placeholder 9">
            <a:extLst>
              <a:ext uri="{FF2B5EF4-FFF2-40B4-BE49-F238E27FC236}">
                <a16:creationId xmlns:a16="http://schemas.microsoft.com/office/drawing/2014/main" id="{4C22DC31-C022-4D35-A4CA-01E2EE12CEB3}"/>
              </a:ext>
            </a:extLst>
          </p:cNvPr>
          <p:cNvSpPr>
            <a:spLocks noGrp="1"/>
          </p:cNvSpPr>
          <p:nvPr>
            <p:ph sz="quarter" idx="32" hasCustomPrompt="1"/>
          </p:nvPr>
        </p:nvSpPr>
        <p:spPr>
          <a:xfrm>
            <a:off x="695326" y="2030400"/>
            <a:ext cx="5112000" cy="287710"/>
          </a:xfrm>
          <a:prstGeom prst="rect">
            <a:avLst/>
          </a:prstGeom>
        </p:spPr>
        <p:txBody>
          <a:bodyPr>
            <a:normAutofit/>
          </a:bodyPr>
          <a:lstStyle>
            <a:lvl1pPr>
              <a:defRPr lang="en-US" sz="1600" b="1" dirty="0"/>
            </a:lvl1pPr>
            <a:lvl2pPr>
              <a:defRPr lang="en-US" sz="1200" dirty="0"/>
            </a:lvl2pPr>
            <a:lvl3pPr>
              <a:defRPr lang="en-US" sz="1200" dirty="0"/>
            </a:lvl3pPr>
            <a:lvl4pPr>
              <a:defRPr lang="en-US" sz="1200" dirty="0"/>
            </a:lvl4pPr>
            <a:lvl5pPr>
              <a:spcBef>
                <a:spcPts val="1200"/>
              </a:spcBef>
              <a:defRPr lang="en-US" sz="1200" dirty="0"/>
            </a:lvl5pPr>
            <a:lvl6pPr>
              <a:defRPr lang="en-AU" dirty="0"/>
            </a:lvl6pPr>
          </a:lstStyle>
          <a:p>
            <a:pPr lvl="0"/>
            <a:r>
              <a:rPr lang="en-US" dirty="0"/>
              <a:t>[Graph title]</a:t>
            </a:r>
          </a:p>
        </p:txBody>
      </p:sp>
      <p:sp>
        <p:nvSpPr>
          <p:cNvPr id="21" name="Content Placeholder 9">
            <a:extLst>
              <a:ext uri="{FF2B5EF4-FFF2-40B4-BE49-F238E27FC236}">
                <a16:creationId xmlns:a16="http://schemas.microsoft.com/office/drawing/2014/main" id="{6319767D-07B2-4A1E-BE78-9D7F3E8A2DF0}"/>
              </a:ext>
            </a:extLst>
          </p:cNvPr>
          <p:cNvSpPr>
            <a:spLocks noGrp="1"/>
          </p:cNvSpPr>
          <p:nvPr>
            <p:ph sz="quarter" idx="33" hasCustomPrompt="1"/>
          </p:nvPr>
        </p:nvSpPr>
        <p:spPr>
          <a:xfrm>
            <a:off x="6386675" y="2477978"/>
            <a:ext cx="5112000" cy="3616822"/>
          </a:xfrm>
          <a:prstGeom prst="rect">
            <a:avLst/>
          </a:prstGeom>
        </p:spPr>
        <p:txBody>
          <a:bodyPr vert="horz" lIns="0" tIns="0" rIns="0" bIns="0" rtlCol="0">
            <a:noAutofit/>
          </a:bodyPr>
          <a:lstStyle>
            <a:lvl1pPr>
              <a:defRPr lang="en-US" dirty="0"/>
            </a:lvl1pPr>
            <a:lvl2pPr>
              <a:defRPr lang="en-US" dirty="0"/>
            </a:lvl2pPr>
            <a:lvl3pPr>
              <a:defRPr lang="en-US" dirty="0"/>
            </a:lvl3pPr>
            <a:lvl4pPr>
              <a:defRPr lang="en-US" dirty="0"/>
            </a:lvl4pPr>
            <a:lvl5pPr>
              <a:defRPr lang="en-US" dirty="0"/>
            </a:lvl5pPr>
          </a:lstStyle>
          <a:p>
            <a:pPr lvl="0"/>
            <a:r>
              <a:rPr lang="en-US" dirty="0"/>
              <a:t>Click to insert graph</a:t>
            </a:r>
          </a:p>
        </p:txBody>
      </p:sp>
      <p:sp>
        <p:nvSpPr>
          <p:cNvPr id="22" name="Content Placeholder 9">
            <a:extLst>
              <a:ext uri="{FF2B5EF4-FFF2-40B4-BE49-F238E27FC236}">
                <a16:creationId xmlns:a16="http://schemas.microsoft.com/office/drawing/2014/main" id="{26657DA0-8703-4499-B474-1559693405B0}"/>
              </a:ext>
            </a:extLst>
          </p:cNvPr>
          <p:cNvSpPr>
            <a:spLocks noGrp="1"/>
          </p:cNvSpPr>
          <p:nvPr>
            <p:ph sz="quarter" idx="34" hasCustomPrompt="1"/>
          </p:nvPr>
        </p:nvSpPr>
        <p:spPr>
          <a:xfrm>
            <a:off x="6384600" y="2030400"/>
            <a:ext cx="5112000" cy="287710"/>
          </a:xfrm>
          <a:prstGeom prst="rect">
            <a:avLst/>
          </a:prstGeom>
        </p:spPr>
        <p:txBody>
          <a:bodyPr>
            <a:normAutofit/>
          </a:bodyPr>
          <a:lstStyle>
            <a:lvl1pPr>
              <a:defRPr lang="en-US" sz="1600" b="1" dirty="0"/>
            </a:lvl1pPr>
            <a:lvl2pPr>
              <a:defRPr lang="en-US" sz="1200" dirty="0"/>
            </a:lvl2pPr>
            <a:lvl3pPr>
              <a:defRPr lang="en-US" sz="1200" dirty="0"/>
            </a:lvl3pPr>
            <a:lvl4pPr>
              <a:defRPr lang="en-US" sz="1200" dirty="0"/>
            </a:lvl4pPr>
            <a:lvl5pPr>
              <a:spcBef>
                <a:spcPts val="1200"/>
              </a:spcBef>
              <a:defRPr lang="en-US" sz="1200" dirty="0"/>
            </a:lvl5pPr>
            <a:lvl6pPr>
              <a:defRPr lang="en-AU" dirty="0"/>
            </a:lvl6pPr>
          </a:lstStyle>
          <a:p>
            <a:pPr lvl="0"/>
            <a:r>
              <a:rPr lang="en-US" dirty="0"/>
              <a:t>[Graph title]</a:t>
            </a:r>
          </a:p>
        </p:txBody>
      </p:sp>
    </p:spTree>
    <p:extLst>
      <p:ext uri="{BB962C8B-B14F-4D97-AF65-F5344CB8AC3E}">
        <p14:creationId xmlns:p14="http://schemas.microsoft.com/office/powerpoint/2010/main" val="728874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wo Content Layout Horizontal">
    <p:spTree>
      <p:nvGrpSpPr>
        <p:cNvPr id="1" name=""/>
        <p:cNvGrpSpPr/>
        <p:nvPr/>
      </p:nvGrpSpPr>
      <p:grpSpPr>
        <a:xfrm>
          <a:off x="0" y="0"/>
          <a:ext cx="0" cy="0"/>
          <a:chOff x="0" y="0"/>
          <a:chExt cx="0" cy="0"/>
        </a:xfrm>
      </p:grpSpPr>
      <p:sp>
        <p:nvSpPr>
          <p:cNvPr id="13" name="Footer Placeholder 12">
            <a:extLst>
              <a:ext uri="{FF2B5EF4-FFF2-40B4-BE49-F238E27FC236}">
                <a16:creationId xmlns:a16="http://schemas.microsoft.com/office/drawing/2014/main" id="{23BF6C02-0CA6-49E2-A373-73DF26BA1D21}"/>
              </a:ext>
            </a:extLst>
          </p:cNvPr>
          <p:cNvSpPr>
            <a:spLocks noGrp="1"/>
          </p:cNvSpPr>
          <p:nvPr>
            <p:ph type="ftr" sz="quarter" idx="19"/>
          </p:nvPr>
        </p:nvSpPr>
        <p:spPr/>
        <p:txBody>
          <a:bodyPr/>
          <a:lstStyle/>
          <a:p>
            <a:endParaRPr lang="en-US"/>
          </a:p>
        </p:txBody>
      </p:sp>
      <p:sp>
        <p:nvSpPr>
          <p:cNvPr id="14" name="Slide Number Placeholder 13">
            <a:extLst>
              <a:ext uri="{FF2B5EF4-FFF2-40B4-BE49-F238E27FC236}">
                <a16:creationId xmlns:a16="http://schemas.microsoft.com/office/drawing/2014/main" id="{D89DCE9D-2EC0-4E96-8676-B7755E0D22A7}"/>
              </a:ext>
            </a:extLst>
          </p:cNvPr>
          <p:cNvSpPr>
            <a:spLocks noGrp="1"/>
          </p:cNvSpPr>
          <p:nvPr>
            <p:ph type="sldNum" sz="quarter" idx="20"/>
          </p:nvPr>
        </p:nvSpPr>
        <p:spPr/>
        <p:txBody>
          <a:bodyPr/>
          <a:lstStyle/>
          <a:p>
            <a:fld id="{C1C9B50E-D894-5741-84C2-91225D19B5B3}" type="slidenum">
              <a:rPr lang="en-US" smtClean="0"/>
              <a:t>‹#›</a:t>
            </a:fld>
            <a:endParaRPr lang="en-US"/>
          </a:p>
        </p:txBody>
      </p:sp>
      <p:sp>
        <p:nvSpPr>
          <p:cNvPr id="11" name="Content Placeholder 9">
            <a:extLst>
              <a:ext uri="{FF2B5EF4-FFF2-40B4-BE49-F238E27FC236}">
                <a16:creationId xmlns:a16="http://schemas.microsoft.com/office/drawing/2014/main" id="{E77EF712-8DED-4A52-BD51-103375D11B54}"/>
              </a:ext>
            </a:extLst>
          </p:cNvPr>
          <p:cNvSpPr>
            <a:spLocks noGrp="1"/>
          </p:cNvSpPr>
          <p:nvPr>
            <p:ph sz="quarter" idx="10"/>
          </p:nvPr>
        </p:nvSpPr>
        <p:spPr>
          <a:xfrm>
            <a:off x="694800" y="2030400"/>
            <a:ext cx="10513768" cy="1728266"/>
          </a:xfrm>
          <a:prstGeom prst="rect">
            <a:avLst/>
          </a:prstGeom>
        </p:spPr>
        <p:txBody>
          <a:bodyPr vert="horz" lIns="0" tIns="0" rIns="0" bIns="0" rtlCol="0">
            <a:noAutofit/>
          </a:bodyPr>
          <a:lstStyle>
            <a:lvl1pPr>
              <a:defRPr lang="en-US" sz="1400" dirty="0"/>
            </a:lvl1pPr>
            <a:lvl2pPr>
              <a:defRPr lang="en-US" sz="1400" dirty="0"/>
            </a:lvl2pPr>
            <a:lvl3pPr>
              <a:defRPr lang="en-US" sz="1400" dirty="0"/>
            </a:lvl3pPr>
            <a:lvl4pPr>
              <a:defRPr lang="en-US" sz="1400" dirty="0"/>
            </a:lvl4pPr>
            <a:lvl5pPr>
              <a:defRPr lang="en-US" sz="1400" dirty="0"/>
            </a:lvl5pPr>
          </a:lstStyle>
          <a:p>
            <a:pPr lvl="0"/>
            <a:r>
              <a:rPr lang="en-GB"/>
              <a:t>Click to edit Master text styles</a:t>
            </a:r>
          </a:p>
        </p:txBody>
      </p:sp>
      <p:sp>
        <p:nvSpPr>
          <p:cNvPr id="15" name="Title 3">
            <a:extLst>
              <a:ext uri="{FF2B5EF4-FFF2-40B4-BE49-F238E27FC236}">
                <a16:creationId xmlns:a16="http://schemas.microsoft.com/office/drawing/2014/main" id="{EE4083B0-5F51-4F95-BD7A-3B4222E8A272}"/>
              </a:ext>
            </a:extLst>
          </p:cNvPr>
          <p:cNvSpPr>
            <a:spLocks noGrp="1"/>
          </p:cNvSpPr>
          <p:nvPr>
            <p:ph type="title"/>
          </p:nvPr>
        </p:nvSpPr>
        <p:spPr>
          <a:xfrm>
            <a:off x="695325" y="763200"/>
            <a:ext cx="9576000" cy="469056"/>
          </a:xfrm>
        </p:spPr>
        <p:txBody>
          <a:bodyPr/>
          <a:lstStyle/>
          <a:p>
            <a:r>
              <a:rPr lang="en-GB"/>
              <a:t>Click to edit Master title style</a:t>
            </a:r>
            <a:endParaRPr lang="en-AU" dirty="0"/>
          </a:p>
        </p:txBody>
      </p:sp>
      <p:sp>
        <p:nvSpPr>
          <p:cNvPr id="16" name="Text Placeholder 5">
            <a:extLst>
              <a:ext uri="{FF2B5EF4-FFF2-40B4-BE49-F238E27FC236}">
                <a16:creationId xmlns:a16="http://schemas.microsoft.com/office/drawing/2014/main" id="{00BC9CFA-71EA-43AD-BDD4-7FDB2FDF1BD1}"/>
              </a:ext>
            </a:extLst>
          </p:cNvPr>
          <p:cNvSpPr>
            <a:spLocks noGrp="1"/>
          </p:cNvSpPr>
          <p:nvPr>
            <p:ph type="body" sz="quarter" idx="31" hasCustomPrompt="1"/>
          </p:nvPr>
        </p:nvSpPr>
        <p:spPr>
          <a:xfrm>
            <a:off x="695325" y="1364400"/>
            <a:ext cx="9576000" cy="506132"/>
          </a:xfrm>
          <a:prstGeom prst="rect">
            <a:avLst/>
          </a:prstGeom>
        </p:spPr>
        <p:txBody>
          <a:bodyPr>
            <a:noAutofit/>
          </a:bodyPr>
          <a:lstStyle>
            <a:lvl1pPr>
              <a:lnSpc>
                <a:spcPct val="100000"/>
              </a:lnSpc>
              <a:defRPr sz="1600" b="0">
                <a:solidFill>
                  <a:schemeClr val="tx2"/>
                </a:solidFill>
              </a:defRPr>
            </a:lvl1pPr>
            <a:lvl2pPr marL="612" indent="0">
              <a:buNone/>
              <a:defRPr/>
            </a:lvl2pPr>
          </a:lstStyle>
          <a:p>
            <a:pPr lvl="0"/>
            <a:r>
              <a:rPr lang="en-US" dirty="0"/>
              <a:t>[Subtitle]</a:t>
            </a:r>
          </a:p>
        </p:txBody>
      </p:sp>
      <p:sp>
        <p:nvSpPr>
          <p:cNvPr id="17" name="Content Placeholder 9">
            <a:extLst>
              <a:ext uri="{FF2B5EF4-FFF2-40B4-BE49-F238E27FC236}">
                <a16:creationId xmlns:a16="http://schemas.microsoft.com/office/drawing/2014/main" id="{182B9C09-CED4-448F-920B-B0EA81FCD18B}"/>
              </a:ext>
            </a:extLst>
          </p:cNvPr>
          <p:cNvSpPr>
            <a:spLocks noGrp="1"/>
          </p:cNvSpPr>
          <p:nvPr>
            <p:ph sz="quarter" idx="32"/>
          </p:nvPr>
        </p:nvSpPr>
        <p:spPr>
          <a:xfrm>
            <a:off x="694800" y="3918534"/>
            <a:ext cx="10513768" cy="1728266"/>
          </a:xfrm>
          <a:prstGeom prst="rect">
            <a:avLst/>
          </a:prstGeom>
        </p:spPr>
        <p:txBody>
          <a:bodyPr vert="horz" lIns="0" tIns="0" rIns="0" bIns="0" rtlCol="0">
            <a:noAutofit/>
          </a:bodyPr>
          <a:lstStyle>
            <a:lvl1pPr>
              <a:defRPr lang="en-US" sz="1400" dirty="0"/>
            </a:lvl1pPr>
            <a:lvl2pPr>
              <a:defRPr lang="en-US" sz="1400" dirty="0"/>
            </a:lvl2pPr>
            <a:lvl3pPr>
              <a:defRPr lang="en-US" sz="1400" dirty="0"/>
            </a:lvl3pPr>
            <a:lvl4pPr>
              <a:defRPr lang="en-US" sz="1400" dirty="0"/>
            </a:lvl4pPr>
            <a:lvl5pPr>
              <a:defRPr lang="en-US" sz="1400" dirty="0"/>
            </a:lvl5pPr>
          </a:lstStyle>
          <a:p>
            <a:pPr lvl="0"/>
            <a:r>
              <a:rPr lang="en-GB"/>
              <a:t>Click to edit Master text styles</a:t>
            </a:r>
          </a:p>
        </p:txBody>
      </p:sp>
    </p:spTree>
    <p:extLst>
      <p:ext uri="{BB962C8B-B14F-4D97-AF65-F5344CB8AC3E}">
        <p14:creationId xmlns:p14="http://schemas.microsoft.com/office/powerpoint/2010/main" val="442784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Cover 2">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F97F7E37-8565-4210-8CB9-D04B2BAF361C}"/>
              </a:ext>
            </a:extLst>
          </p:cNvPr>
          <p:cNvSpPr/>
          <p:nvPr/>
        </p:nvSpPr>
        <p:spPr>
          <a:xfrm>
            <a:off x="-516" y="0"/>
            <a:ext cx="12192000" cy="6872268"/>
          </a:xfrm>
          <a:custGeom>
            <a:avLst/>
            <a:gdLst>
              <a:gd name="connsiteX0" fmla="*/ 0 w 12192000"/>
              <a:gd name="connsiteY0" fmla="*/ 0 h 6857754"/>
              <a:gd name="connsiteX1" fmla="*/ 12192000 w 12192000"/>
              <a:gd name="connsiteY1" fmla="*/ 0 h 6857754"/>
              <a:gd name="connsiteX2" fmla="*/ 12192000 w 12192000"/>
              <a:gd name="connsiteY2" fmla="*/ 5240201 h 6857754"/>
              <a:gd name="connsiteX3" fmla="*/ 10416728 w 12192000"/>
              <a:gd name="connsiteY3" fmla="*/ 5286255 h 6857754"/>
              <a:gd name="connsiteX4" fmla="*/ 8988458 w 12192000"/>
              <a:gd name="connsiteY4" fmla="*/ 6493085 h 6857754"/>
              <a:gd name="connsiteX5" fmla="*/ 10312164 w 12192000"/>
              <a:gd name="connsiteY5" fmla="*/ 6259192 h 6857754"/>
              <a:gd name="connsiteX6" fmla="*/ 12192000 w 12192000"/>
              <a:gd name="connsiteY6" fmla="*/ 6857754 h 6857754"/>
              <a:gd name="connsiteX7" fmla="*/ 3635124 w 12192000"/>
              <a:gd name="connsiteY7" fmla="*/ 6857754 h 6857754"/>
              <a:gd name="connsiteX8" fmla="*/ 0 w 12192000"/>
              <a:gd name="connsiteY8" fmla="*/ 2702136 h 6857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6857754">
                <a:moveTo>
                  <a:pt x="0" y="0"/>
                </a:moveTo>
                <a:lnTo>
                  <a:pt x="12192000" y="0"/>
                </a:lnTo>
                <a:lnTo>
                  <a:pt x="12192000" y="5240201"/>
                </a:lnTo>
                <a:cubicBezTo>
                  <a:pt x="12134360" y="5220505"/>
                  <a:pt x="11296689" y="4822814"/>
                  <a:pt x="10416728" y="5286255"/>
                </a:cubicBezTo>
                <a:cubicBezTo>
                  <a:pt x="9967189" y="5522755"/>
                  <a:pt x="9070284" y="6395472"/>
                  <a:pt x="8988458" y="6493085"/>
                </a:cubicBezTo>
                <a:cubicBezTo>
                  <a:pt x="9362107" y="6178090"/>
                  <a:pt x="9534740" y="6023417"/>
                  <a:pt x="10312164" y="6259192"/>
                </a:cubicBezTo>
                <a:cubicBezTo>
                  <a:pt x="10997769" y="6466727"/>
                  <a:pt x="11756510" y="6798522"/>
                  <a:pt x="12192000" y="6857754"/>
                </a:cubicBezTo>
                <a:lnTo>
                  <a:pt x="3635124" y="6857754"/>
                </a:lnTo>
                <a:cubicBezTo>
                  <a:pt x="1517628" y="6213427"/>
                  <a:pt x="0" y="4456117"/>
                  <a:pt x="0" y="2702136"/>
                </a:cubicBezTo>
                <a:close/>
              </a:path>
            </a:pathLst>
          </a:custGeom>
          <a:gradFill flip="none" rotWithShape="1">
            <a:gsLst>
              <a:gs pos="46000">
                <a:srgbClr val="51247A"/>
              </a:gs>
              <a:gs pos="100000">
                <a:srgbClr val="962A8B"/>
              </a:gs>
            </a:gsLst>
            <a:lin ang="10800000" scaled="1"/>
            <a:tileRect/>
          </a:gradFill>
          <a:ln w="1448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B1D37"/>
              </a:solidFill>
              <a:effectLst/>
              <a:uLnTx/>
              <a:uFillTx/>
              <a:latin typeface="Gotham Book"/>
            </a:endParaRPr>
          </a:p>
        </p:txBody>
      </p:sp>
      <p:sp>
        <p:nvSpPr>
          <p:cNvPr id="15" name="Title 1">
            <a:extLst>
              <a:ext uri="{FF2B5EF4-FFF2-40B4-BE49-F238E27FC236}">
                <a16:creationId xmlns:a16="http://schemas.microsoft.com/office/drawing/2014/main" id="{5CEF5EBB-02AF-4BB0-8215-ABDBBF0D02E0}"/>
              </a:ext>
            </a:extLst>
          </p:cNvPr>
          <p:cNvSpPr>
            <a:spLocks noGrp="1"/>
          </p:cNvSpPr>
          <p:nvPr>
            <p:ph type="title" hasCustomPrompt="1"/>
          </p:nvPr>
        </p:nvSpPr>
        <p:spPr>
          <a:xfrm>
            <a:off x="1703513" y="1988840"/>
            <a:ext cx="5112568" cy="1296144"/>
          </a:xfrm>
        </p:spPr>
        <p:txBody>
          <a:bodyPr vert="horz" lIns="0" tIns="0" rIns="0" bIns="0" rtlCol="0" anchor="t">
            <a:noAutofit/>
          </a:bodyPr>
          <a:lstStyle>
            <a:lvl1pPr>
              <a:defRPr kumimoji="0" lang="en-AU" sz="4300" i="0" u="none" strike="noStrike" cap="none" spc="0" normalizeH="0" baseline="0" dirty="0">
                <a:ln>
                  <a:noFill/>
                </a:ln>
                <a:solidFill>
                  <a:schemeClr val="bg1"/>
                </a:solidFill>
                <a:effectLst/>
                <a:uLnTx/>
                <a:uFillTx/>
                <a:latin typeface="+mn-lt"/>
              </a:defRPr>
            </a:lvl1pPr>
          </a:lstStyle>
          <a:p>
            <a:pPr marL="0" marR="0" lvl="0" indent="0" fontAlgn="auto">
              <a:spcAft>
                <a:spcPts val="0"/>
              </a:spcAft>
              <a:buClrTx/>
              <a:buSzTx/>
              <a:buFontTx/>
              <a:tabLst/>
            </a:pPr>
            <a:r>
              <a:rPr lang="en-US" dirty="0"/>
              <a:t>Presentation title goes here</a:t>
            </a:r>
            <a:endParaRPr lang="en-AU" dirty="0"/>
          </a:p>
        </p:txBody>
      </p:sp>
      <p:sp>
        <p:nvSpPr>
          <p:cNvPr id="16" name="Text Placeholder 6">
            <a:extLst>
              <a:ext uri="{FF2B5EF4-FFF2-40B4-BE49-F238E27FC236}">
                <a16:creationId xmlns:a16="http://schemas.microsoft.com/office/drawing/2014/main" id="{B0C04C2E-5E9B-4744-BB83-74543AFA907D}"/>
              </a:ext>
            </a:extLst>
          </p:cNvPr>
          <p:cNvSpPr>
            <a:spLocks noGrp="1"/>
          </p:cNvSpPr>
          <p:nvPr>
            <p:ph type="body" sz="quarter" idx="10" hasCustomPrompt="1"/>
          </p:nvPr>
        </p:nvSpPr>
        <p:spPr>
          <a:xfrm>
            <a:off x="1703485" y="3515866"/>
            <a:ext cx="5116831" cy="246221"/>
          </a:xfrm>
          <a:prstGeom prst="rect">
            <a:avLst/>
          </a:prstGeom>
        </p:spPr>
        <p:txBody>
          <a:bodyPr vert="horz" wrap="square" lIns="0" tIns="0" rIns="0" bIns="0" rtlCol="0" anchor="t">
            <a:noAutofit/>
          </a:bodyPr>
          <a:lstStyle>
            <a:lvl1pPr>
              <a:defRPr lang="en-US" sz="1600" b="1" spc="0" baseline="0" dirty="0">
                <a:solidFill>
                  <a:schemeClr val="bg1"/>
                </a:solidFill>
                <a:latin typeface="+mn-lt"/>
                <a:ea typeface="+mj-ea"/>
                <a:cs typeface="+mj-cs"/>
              </a:defRPr>
            </a:lvl1pPr>
          </a:lstStyle>
          <a:p>
            <a:pPr lvl="0">
              <a:lnSpc>
                <a:spcPct val="100000"/>
              </a:lnSpc>
              <a:spcBef>
                <a:spcPct val="0"/>
              </a:spcBef>
            </a:pPr>
            <a:r>
              <a:rPr lang="en-US" dirty="0"/>
              <a:t>Presentation subtitle goes here</a:t>
            </a:r>
          </a:p>
        </p:txBody>
      </p:sp>
      <p:pic>
        <p:nvPicPr>
          <p:cNvPr id="3" name="Picture 2">
            <a:extLst>
              <a:ext uri="{FF2B5EF4-FFF2-40B4-BE49-F238E27FC236}">
                <a16:creationId xmlns:a16="http://schemas.microsoft.com/office/drawing/2014/main" id="{817F9C90-1B55-A440-3671-71EC9ADE53E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314000" y="360000"/>
            <a:ext cx="1512000" cy="396444"/>
          </a:xfrm>
          <a:prstGeom prst="rect">
            <a:avLst/>
          </a:prstGeom>
        </p:spPr>
      </p:pic>
    </p:spTree>
    <p:extLst>
      <p:ext uri="{BB962C8B-B14F-4D97-AF65-F5344CB8AC3E}">
        <p14:creationId xmlns:p14="http://schemas.microsoft.com/office/powerpoint/2010/main" val="3096101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One Third Two Third Title and Content">
    <p:spTree>
      <p:nvGrpSpPr>
        <p:cNvPr id="1" name=""/>
        <p:cNvGrpSpPr/>
        <p:nvPr/>
      </p:nvGrpSpPr>
      <p:grpSpPr>
        <a:xfrm>
          <a:off x="0" y="0"/>
          <a:ext cx="0" cy="0"/>
          <a:chOff x="0" y="0"/>
          <a:chExt cx="0" cy="0"/>
        </a:xfrm>
      </p:grpSpPr>
      <p:sp>
        <p:nvSpPr>
          <p:cNvPr id="11" name="Footer Placeholder 10">
            <a:extLst>
              <a:ext uri="{FF2B5EF4-FFF2-40B4-BE49-F238E27FC236}">
                <a16:creationId xmlns:a16="http://schemas.microsoft.com/office/drawing/2014/main" id="{78C5C398-3572-4EB0-8F84-1F6673C9A658}"/>
              </a:ext>
            </a:extLst>
          </p:cNvPr>
          <p:cNvSpPr>
            <a:spLocks noGrp="1"/>
          </p:cNvSpPr>
          <p:nvPr>
            <p:ph type="ftr" sz="quarter" idx="17"/>
          </p:nvPr>
        </p:nvSpPr>
        <p:spPr/>
        <p:txBody>
          <a:bodyPr/>
          <a:lstStyle/>
          <a:p>
            <a:endParaRPr lang="en-US"/>
          </a:p>
        </p:txBody>
      </p:sp>
      <p:sp>
        <p:nvSpPr>
          <p:cNvPr id="13" name="Slide Number Placeholder 12">
            <a:extLst>
              <a:ext uri="{FF2B5EF4-FFF2-40B4-BE49-F238E27FC236}">
                <a16:creationId xmlns:a16="http://schemas.microsoft.com/office/drawing/2014/main" id="{D2D565BB-C9BB-4EEC-9693-6827A3D09DE8}"/>
              </a:ext>
            </a:extLst>
          </p:cNvPr>
          <p:cNvSpPr>
            <a:spLocks noGrp="1"/>
          </p:cNvSpPr>
          <p:nvPr>
            <p:ph type="sldNum" sz="quarter" idx="18"/>
          </p:nvPr>
        </p:nvSpPr>
        <p:spPr/>
        <p:txBody>
          <a:bodyPr/>
          <a:lstStyle/>
          <a:p>
            <a:fld id="{C1C9B50E-D894-5741-84C2-91225D19B5B3}" type="slidenum">
              <a:rPr lang="en-US" smtClean="0"/>
              <a:t>‹#›</a:t>
            </a:fld>
            <a:endParaRPr lang="en-US"/>
          </a:p>
        </p:txBody>
      </p:sp>
      <p:sp>
        <p:nvSpPr>
          <p:cNvPr id="14" name="Content Placeholder 9">
            <a:extLst>
              <a:ext uri="{FF2B5EF4-FFF2-40B4-BE49-F238E27FC236}">
                <a16:creationId xmlns:a16="http://schemas.microsoft.com/office/drawing/2014/main" id="{073AADBC-DF68-45FD-854E-35806C6DE09F}"/>
              </a:ext>
            </a:extLst>
          </p:cNvPr>
          <p:cNvSpPr>
            <a:spLocks noGrp="1"/>
          </p:cNvSpPr>
          <p:nvPr>
            <p:ph sz="quarter" idx="10"/>
          </p:nvPr>
        </p:nvSpPr>
        <p:spPr>
          <a:xfrm>
            <a:off x="695326" y="2030400"/>
            <a:ext cx="3384549" cy="3240086"/>
          </a:xfrm>
          <a:prstGeom prst="rect">
            <a:avLst/>
          </a:prstGeom>
        </p:spPr>
        <p:txBody>
          <a:bodyPr vert="horz" lIns="0" tIns="0" rIns="0" bIns="0" rtlCol="0">
            <a:noAutofit/>
          </a:bodyPr>
          <a:lstStyle>
            <a:lvl1pPr>
              <a:lnSpc>
                <a:spcPct val="100000"/>
              </a:lnSpc>
              <a:spcAft>
                <a:spcPts val="1200"/>
              </a:spcAft>
              <a:defRPr lang="en-US" sz="1400" dirty="0"/>
            </a:lvl1pPr>
            <a:lvl2pPr>
              <a:lnSpc>
                <a:spcPct val="100000"/>
              </a:lnSpc>
              <a:spcAft>
                <a:spcPts val="1200"/>
              </a:spcAft>
              <a:defRPr lang="en-US" sz="1400" dirty="0"/>
            </a:lvl2pPr>
            <a:lvl3pPr>
              <a:lnSpc>
                <a:spcPct val="100000"/>
              </a:lnSpc>
              <a:spcAft>
                <a:spcPts val="1200"/>
              </a:spcAft>
              <a:defRPr lang="en-US" sz="1400" dirty="0"/>
            </a:lvl3pPr>
            <a:lvl4pPr>
              <a:lnSpc>
                <a:spcPct val="100000"/>
              </a:lnSpc>
              <a:spcAft>
                <a:spcPts val="1200"/>
              </a:spcAft>
              <a:defRPr lang="en-US" sz="1400" dirty="0"/>
            </a:lvl4pPr>
            <a:lvl5pPr>
              <a:lnSpc>
                <a:spcPct val="100000"/>
              </a:lnSpc>
              <a:spcAft>
                <a:spcPts val="1200"/>
              </a:spcAft>
              <a:defRPr lang="en-US" sz="1400" dirty="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5" name="Title 3">
            <a:extLst>
              <a:ext uri="{FF2B5EF4-FFF2-40B4-BE49-F238E27FC236}">
                <a16:creationId xmlns:a16="http://schemas.microsoft.com/office/drawing/2014/main" id="{AFEEB2E7-44F2-48F2-BBFC-DF704AD7B376}"/>
              </a:ext>
            </a:extLst>
          </p:cNvPr>
          <p:cNvSpPr>
            <a:spLocks noGrp="1"/>
          </p:cNvSpPr>
          <p:nvPr>
            <p:ph type="title"/>
          </p:nvPr>
        </p:nvSpPr>
        <p:spPr>
          <a:xfrm>
            <a:off x="695325" y="763200"/>
            <a:ext cx="9576000" cy="469056"/>
          </a:xfrm>
        </p:spPr>
        <p:txBody>
          <a:bodyPr/>
          <a:lstStyle/>
          <a:p>
            <a:r>
              <a:rPr lang="en-GB"/>
              <a:t>Click to edit Master title style</a:t>
            </a:r>
            <a:endParaRPr lang="en-AU" dirty="0"/>
          </a:p>
        </p:txBody>
      </p:sp>
      <p:sp>
        <p:nvSpPr>
          <p:cNvPr id="16" name="Text Placeholder 5">
            <a:extLst>
              <a:ext uri="{FF2B5EF4-FFF2-40B4-BE49-F238E27FC236}">
                <a16:creationId xmlns:a16="http://schemas.microsoft.com/office/drawing/2014/main" id="{FF3FFB07-730C-4029-A1B2-3F55F310FE8D}"/>
              </a:ext>
            </a:extLst>
          </p:cNvPr>
          <p:cNvSpPr>
            <a:spLocks noGrp="1"/>
          </p:cNvSpPr>
          <p:nvPr>
            <p:ph type="body" sz="quarter" idx="31" hasCustomPrompt="1"/>
          </p:nvPr>
        </p:nvSpPr>
        <p:spPr>
          <a:xfrm>
            <a:off x="695325" y="1364400"/>
            <a:ext cx="10080000" cy="506132"/>
          </a:xfrm>
          <a:prstGeom prst="rect">
            <a:avLst/>
          </a:prstGeom>
        </p:spPr>
        <p:txBody>
          <a:bodyPr>
            <a:noAutofit/>
          </a:bodyPr>
          <a:lstStyle>
            <a:lvl1pPr>
              <a:lnSpc>
                <a:spcPct val="100000"/>
              </a:lnSpc>
              <a:defRPr sz="1600" b="0">
                <a:solidFill>
                  <a:schemeClr val="tx2"/>
                </a:solidFill>
              </a:defRPr>
            </a:lvl1pPr>
            <a:lvl2pPr marL="612" indent="0">
              <a:buNone/>
              <a:defRPr/>
            </a:lvl2pPr>
          </a:lstStyle>
          <a:p>
            <a:pPr lvl="0"/>
            <a:r>
              <a:rPr lang="en-US" dirty="0"/>
              <a:t>[Subtitle]</a:t>
            </a:r>
          </a:p>
        </p:txBody>
      </p:sp>
      <p:sp>
        <p:nvSpPr>
          <p:cNvPr id="17" name="Content Placeholder 9">
            <a:extLst>
              <a:ext uri="{FF2B5EF4-FFF2-40B4-BE49-F238E27FC236}">
                <a16:creationId xmlns:a16="http://schemas.microsoft.com/office/drawing/2014/main" id="{4FAE2FD6-F041-4D7F-8F92-2AFDD991FE5D}"/>
              </a:ext>
            </a:extLst>
          </p:cNvPr>
          <p:cNvSpPr>
            <a:spLocks noGrp="1"/>
          </p:cNvSpPr>
          <p:nvPr>
            <p:ph sz="quarter" idx="32"/>
          </p:nvPr>
        </p:nvSpPr>
        <p:spPr>
          <a:xfrm>
            <a:off x="4427539" y="2030400"/>
            <a:ext cx="6347786" cy="3240086"/>
          </a:xfrm>
          <a:prstGeom prst="rect">
            <a:avLst/>
          </a:prstGeom>
        </p:spPr>
        <p:txBody>
          <a:bodyPr vert="horz" lIns="0" tIns="0" rIns="0" bIns="0" rtlCol="0">
            <a:noAutofit/>
          </a:bodyPr>
          <a:lstStyle>
            <a:lvl1pPr>
              <a:lnSpc>
                <a:spcPct val="100000"/>
              </a:lnSpc>
              <a:spcAft>
                <a:spcPts val="1200"/>
              </a:spcAft>
              <a:defRPr lang="en-US" sz="1400" dirty="0"/>
            </a:lvl1pPr>
            <a:lvl2pPr>
              <a:lnSpc>
                <a:spcPct val="100000"/>
              </a:lnSpc>
              <a:spcAft>
                <a:spcPts val="1200"/>
              </a:spcAft>
              <a:defRPr lang="en-US" sz="1400" dirty="0"/>
            </a:lvl2pPr>
            <a:lvl3pPr>
              <a:lnSpc>
                <a:spcPct val="100000"/>
              </a:lnSpc>
              <a:spcAft>
                <a:spcPts val="1200"/>
              </a:spcAft>
              <a:defRPr lang="en-US" sz="1400" dirty="0"/>
            </a:lvl3pPr>
            <a:lvl4pPr>
              <a:lnSpc>
                <a:spcPct val="100000"/>
              </a:lnSpc>
              <a:spcAft>
                <a:spcPts val="1200"/>
              </a:spcAft>
              <a:defRPr lang="en-US" sz="1400" dirty="0"/>
            </a:lvl4pPr>
            <a:lvl5pPr>
              <a:lnSpc>
                <a:spcPct val="100000"/>
              </a:lnSpc>
              <a:spcAft>
                <a:spcPts val="1200"/>
              </a:spcAft>
              <a:defRPr lang="en-US" sz="1400" dirty="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2652455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wo Third One Third Title and Content">
    <p:spTree>
      <p:nvGrpSpPr>
        <p:cNvPr id="1" name=""/>
        <p:cNvGrpSpPr/>
        <p:nvPr/>
      </p:nvGrpSpPr>
      <p:grpSpPr>
        <a:xfrm>
          <a:off x="0" y="0"/>
          <a:ext cx="0" cy="0"/>
          <a:chOff x="0" y="0"/>
          <a:chExt cx="0" cy="0"/>
        </a:xfrm>
      </p:grpSpPr>
      <p:sp>
        <p:nvSpPr>
          <p:cNvPr id="8" name="Footer Placeholder 7">
            <a:extLst>
              <a:ext uri="{FF2B5EF4-FFF2-40B4-BE49-F238E27FC236}">
                <a16:creationId xmlns:a16="http://schemas.microsoft.com/office/drawing/2014/main" id="{55EE2261-AED3-448E-9AA6-9C9A5534417D}"/>
              </a:ext>
            </a:extLst>
          </p:cNvPr>
          <p:cNvSpPr>
            <a:spLocks noGrp="1"/>
          </p:cNvSpPr>
          <p:nvPr>
            <p:ph type="ftr" sz="quarter" idx="17"/>
          </p:nvPr>
        </p:nvSpPr>
        <p:spPr/>
        <p:txBody>
          <a:bodyPr/>
          <a:lstStyle/>
          <a:p>
            <a:endParaRPr lang="en-US"/>
          </a:p>
        </p:txBody>
      </p:sp>
      <p:sp>
        <p:nvSpPr>
          <p:cNvPr id="12" name="Slide Number Placeholder 11">
            <a:extLst>
              <a:ext uri="{FF2B5EF4-FFF2-40B4-BE49-F238E27FC236}">
                <a16:creationId xmlns:a16="http://schemas.microsoft.com/office/drawing/2014/main" id="{7A92BB03-FEDF-43D9-957F-2410F5D597BF}"/>
              </a:ext>
            </a:extLst>
          </p:cNvPr>
          <p:cNvSpPr>
            <a:spLocks noGrp="1"/>
          </p:cNvSpPr>
          <p:nvPr>
            <p:ph type="sldNum" sz="quarter" idx="18"/>
          </p:nvPr>
        </p:nvSpPr>
        <p:spPr/>
        <p:txBody>
          <a:bodyPr/>
          <a:lstStyle/>
          <a:p>
            <a:fld id="{C1C9B50E-D894-5741-84C2-91225D19B5B3}" type="slidenum">
              <a:rPr lang="en-US" smtClean="0"/>
              <a:t>‹#›</a:t>
            </a:fld>
            <a:endParaRPr lang="en-US"/>
          </a:p>
        </p:txBody>
      </p:sp>
      <p:sp>
        <p:nvSpPr>
          <p:cNvPr id="14" name="Content Placeholder 9">
            <a:extLst>
              <a:ext uri="{FF2B5EF4-FFF2-40B4-BE49-F238E27FC236}">
                <a16:creationId xmlns:a16="http://schemas.microsoft.com/office/drawing/2014/main" id="{CC6A8FED-FA65-4CA1-BCAC-A45FB3462E67}"/>
              </a:ext>
            </a:extLst>
          </p:cNvPr>
          <p:cNvSpPr>
            <a:spLocks noGrp="1"/>
          </p:cNvSpPr>
          <p:nvPr>
            <p:ph sz="quarter" idx="10"/>
          </p:nvPr>
        </p:nvSpPr>
        <p:spPr>
          <a:xfrm>
            <a:off x="7390776" y="2030400"/>
            <a:ext cx="3384549" cy="4064400"/>
          </a:xfrm>
          <a:prstGeom prst="rect">
            <a:avLst/>
          </a:prstGeom>
        </p:spPr>
        <p:txBody>
          <a:bodyPr vert="horz" lIns="0" tIns="0" rIns="0" bIns="0" rtlCol="0">
            <a:noAutofit/>
          </a:bodyPr>
          <a:lstStyle>
            <a:lvl1pPr>
              <a:lnSpc>
                <a:spcPct val="100000"/>
              </a:lnSpc>
              <a:spcAft>
                <a:spcPts val="1200"/>
              </a:spcAft>
              <a:defRPr lang="en-US" sz="1400" dirty="0"/>
            </a:lvl1pPr>
            <a:lvl2pPr>
              <a:lnSpc>
                <a:spcPct val="100000"/>
              </a:lnSpc>
              <a:spcAft>
                <a:spcPts val="1200"/>
              </a:spcAft>
              <a:defRPr lang="en-US" sz="1400" dirty="0"/>
            </a:lvl2pPr>
            <a:lvl3pPr>
              <a:lnSpc>
                <a:spcPct val="100000"/>
              </a:lnSpc>
              <a:spcAft>
                <a:spcPts val="1200"/>
              </a:spcAft>
              <a:defRPr lang="en-US" sz="1400" dirty="0"/>
            </a:lvl3pPr>
            <a:lvl4pPr>
              <a:lnSpc>
                <a:spcPct val="100000"/>
              </a:lnSpc>
              <a:spcAft>
                <a:spcPts val="1200"/>
              </a:spcAft>
              <a:defRPr lang="en-US" sz="1400" dirty="0"/>
            </a:lvl4pPr>
            <a:lvl5pPr>
              <a:lnSpc>
                <a:spcPct val="100000"/>
              </a:lnSpc>
              <a:spcAft>
                <a:spcPts val="1200"/>
              </a:spcAft>
              <a:defRPr lang="en-US" sz="1400" dirty="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5" name="Title 3">
            <a:extLst>
              <a:ext uri="{FF2B5EF4-FFF2-40B4-BE49-F238E27FC236}">
                <a16:creationId xmlns:a16="http://schemas.microsoft.com/office/drawing/2014/main" id="{D65DFCA3-BD94-4763-9B1A-CD6AE2B1E931}"/>
              </a:ext>
            </a:extLst>
          </p:cNvPr>
          <p:cNvSpPr>
            <a:spLocks noGrp="1"/>
          </p:cNvSpPr>
          <p:nvPr>
            <p:ph type="title"/>
          </p:nvPr>
        </p:nvSpPr>
        <p:spPr>
          <a:xfrm>
            <a:off x="695326" y="763200"/>
            <a:ext cx="9576000" cy="469056"/>
          </a:xfrm>
        </p:spPr>
        <p:txBody>
          <a:bodyPr/>
          <a:lstStyle/>
          <a:p>
            <a:r>
              <a:rPr lang="en-GB"/>
              <a:t>Click to edit Master title style</a:t>
            </a:r>
            <a:endParaRPr lang="en-AU" dirty="0"/>
          </a:p>
        </p:txBody>
      </p:sp>
      <p:sp>
        <p:nvSpPr>
          <p:cNvPr id="16" name="Text Placeholder 5">
            <a:extLst>
              <a:ext uri="{FF2B5EF4-FFF2-40B4-BE49-F238E27FC236}">
                <a16:creationId xmlns:a16="http://schemas.microsoft.com/office/drawing/2014/main" id="{20E119BA-A47F-4967-9FEC-495C9F92A72D}"/>
              </a:ext>
            </a:extLst>
          </p:cNvPr>
          <p:cNvSpPr>
            <a:spLocks noGrp="1"/>
          </p:cNvSpPr>
          <p:nvPr>
            <p:ph type="body" sz="quarter" idx="31" hasCustomPrompt="1"/>
          </p:nvPr>
        </p:nvSpPr>
        <p:spPr>
          <a:xfrm>
            <a:off x="695325" y="1364400"/>
            <a:ext cx="10080000" cy="506132"/>
          </a:xfrm>
          <a:prstGeom prst="rect">
            <a:avLst/>
          </a:prstGeom>
        </p:spPr>
        <p:txBody>
          <a:bodyPr>
            <a:noAutofit/>
          </a:bodyPr>
          <a:lstStyle>
            <a:lvl1pPr>
              <a:lnSpc>
                <a:spcPct val="100000"/>
              </a:lnSpc>
              <a:defRPr sz="1600" b="0">
                <a:solidFill>
                  <a:schemeClr val="tx2"/>
                </a:solidFill>
              </a:defRPr>
            </a:lvl1pPr>
            <a:lvl2pPr marL="612" indent="0">
              <a:buNone/>
              <a:defRPr/>
            </a:lvl2pPr>
          </a:lstStyle>
          <a:p>
            <a:pPr lvl="0"/>
            <a:r>
              <a:rPr lang="en-US" dirty="0"/>
              <a:t>[Subtitle]</a:t>
            </a:r>
          </a:p>
        </p:txBody>
      </p:sp>
      <p:sp>
        <p:nvSpPr>
          <p:cNvPr id="17" name="Content Placeholder 9">
            <a:extLst>
              <a:ext uri="{FF2B5EF4-FFF2-40B4-BE49-F238E27FC236}">
                <a16:creationId xmlns:a16="http://schemas.microsoft.com/office/drawing/2014/main" id="{75AE0700-627C-416D-BA13-5D2F3C8E5562}"/>
              </a:ext>
            </a:extLst>
          </p:cNvPr>
          <p:cNvSpPr>
            <a:spLocks noGrp="1"/>
          </p:cNvSpPr>
          <p:nvPr>
            <p:ph sz="quarter" idx="32"/>
          </p:nvPr>
        </p:nvSpPr>
        <p:spPr>
          <a:xfrm>
            <a:off x="695325" y="2030400"/>
            <a:ext cx="5842800" cy="4064400"/>
          </a:xfrm>
          <a:prstGeom prst="rect">
            <a:avLst/>
          </a:prstGeom>
        </p:spPr>
        <p:txBody>
          <a:bodyPr vert="horz" lIns="0" tIns="0" rIns="0" bIns="0" rtlCol="0">
            <a:noAutofit/>
          </a:bodyPr>
          <a:lstStyle>
            <a:lvl1pPr>
              <a:lnSpc>
                <a:spcPct val="100000"/>
              </a:lnSpc>
              <a:spcAft>
                <a:spcPts val="1200"/>
              </a:spcAft>
              <a:defRPr lang="en-US" sz="1400" dirty="0"/>
            </a:lvl1pPr>
            <a:lvl2pPr>
              <a:lnSpc>
                <a:spcPct val="100000"/>
              </a:lnSpc>
              <a:spcAft>
                <a:spcPts val="1200"/>
              </a:spcAft>
              <a:defRPr lang="en-US" sz="1400" dirty="0"/>
            </a:lvl2pPr>
            <a:lvl3pPr>
              <a:lnSpc>
                <a:spcPct val="100000"/>
              </a:lnSpc>
              <a:spcAft>
                <a:spcPts val="1200"/>
              </a:spcAft>
              <a:defRPr lang="en-US" sz="1400" dirty="0"/>
            </a:lvl3pPr>
            <a:lvl4pPr>
              <a:lnSpc>
                <a:spcPct val="100000"/>
              </a:lnSpc>
              <a:spcAft>
                <a:spcPts val="1200"/>
              </a:spcAft>
              <a:defRPr lang="en-US" sz="1400" dirty="0"/>
            </a:lvl4pPr>
            <a:lvl5pPr>
              <a:lnSpc>
                <a:spcPct val="100000"/>
              </a:lnSpc>
              <a:spcAft>
                <a:spcPts val="1200"/>
              </a:spcAft>
              <a:defRPr lang="en-US" sz="1400" dirty="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2254626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Picture with Pullout">
    <p:spTree>
      <p:nvGrpSpPr>
        <p:cNvPr id="1" name=""/>
        <p:cNvGrpSpPr/>
        <p:nvPr/>
      </p:nvGrpSpPr>
      <p:grpSpPr>
        <a:xfrm>
          <a:off x="0" y="0"/>
          <a:ext cx="0" cy="0"/>
          <a:chOff x="0" y="0"/>
          <a:chExt cx="0" cy="0"/>
        </a:xfrm>
      </p:grpSpPr>
      <p:sp>
        <p:nvSpPr>
          <p:cNvPr id="3" name="Picture Placeholder 2"/>
          <p:cNvSpPr>
            <a:spLocks noGrp="1"/>
          </p:cNvSpPr>
          <p:nvPr>
            <p:ph type="pic" idx="1" hasCustomPrompt="1"/>
          </p:nvPr>
        </p:nvSpPr>
        <p:spPr>
          <a:xfrm>
            <a:off x="0" y="0"/>
            <a:ext cx="12191999" cy="6857999"/>
          </a:xfrm>
          <a:prstGeom prst="rect">
            <a:avLst/>
          </a:prstGeom>
          <a:solidFill>
            <a:schemeClr val="bg1">
              <a:lumMod val="95000"/>
            </a:schemeClr>
          </a:solidFill>
        </p:spPr>
        <p:txBody>
          <a:bodyPr vert="horz" wrap="square" lIns="0" tIns="0" rIns="0" bIns="0" rtlCol="0" anchor="ctr" anchorCtr="0">
            <a:noAutofit/>
          </a:bodyPr>
          <a:lstStyle>
            <a:lvl1pPr algn="ctr">
              <a:defRPr lang="en-AU" dirty="0"/>
            </a:lvl1pPr>
          </a:lstStyle>
          <a:p>
            <a:pPr lvl="0"/>
            <a:r>
              <a:rPr lang="en-AU" dirty="0"/>
              <a:t>Click icon to add picture</a:t>
            </a:r>
            <a:br>
              <a:rPr lang="en-AU" dirty="0"/>
            </a:br>
            <a:br>
              <a:rPr lang="en-AU" dirty="0"/>
            </a:br>
            <a:br>
              <a:rPr lang="en-AU" dirty="0"/>
            </a:br>
            <a:endParaRPr lang="en-AU" dirty="0"/>
          </a:p>
        </p:txBody>
      </p:sp>
      <p:sp>
        <p:nvSpPr>
          <p:cNvPr id="11" name="Text Placeholder 6">
            <a:extLst>
              <a:ext uri="{FF2B5EF4-FFF2-40B4-BE49-F238E27FC236}">
                <a16:creationId xmlns:a16="http://schemas.microsoft.com/office/drawing/2014/main" id="{F90B2496-E1DB-4D4C-859D-CC14426C6917}"/>
              </a:ext>
            </a:extLst>
          </p:cNvPr>
          <p:cNvSpPr>
            <a:spLocks noGrp="1"/>
          </p:cNvSpPr>
          <p:nvPr>
            <p:ph type="body" sz="quarter" idx="19" hasCustomPrompt="1"/>
          </p:nvPr>
        </p:nvSpPr>
        <p:spPr>
          <a:xfrm>
            <a:off x="695328" y="1052514"/>
            <a:ext cx="3384548" cy="5263410"/>
          </a:xfrm>
          <a:prstGeom prst="rect">
            <a:avLst/>
          </a:prstGeom>
          <a:solidFill>
            <a:schemeClr val="bg1"/>
          </a:solidFill>
        </p:spPr>
        <p:txBody>
          <a:bodyPr lIns="180000" tIns="1260000" rIns="180000" bIns="180000" anchor="t">
            <a:normAutofit/>
          </a:bodyPr>
          <a:lstStyle>
            <a:lvl1pPr marL="0" indent="0" algn="l">
              <a:buClr>
                <a:schemeClr val="bg1"/>
              </a:buClr>
              <a:buFont typeface="Arial" panose="020B0604020202020204" pitchFamily="34" charset="0"/>
              <a:buNone/>
              <a:defRPr lang="en-AU" dirty="0">
                <a:solidFill>
                  <a:schemeClr val="tx1"/>
                </a:solidFill>
              </a:defRPr>
            </a:lvl1pPr>
          </a:lstStyle>
          <a:p>
            <a:pPr lvl="0"/>
            <a:r>
              <a:rPr lang="en-AU" dirty="0"/>
              <a:t>[Enter text – You can change the colour of this placeholder under the ‘Shape fill’ menu. Change shape width/height as preferred]</a:t>
            </a:r>
          </a:p>
        </p:txBody>
      </p:sp>
      <p:sp>
        <p:nvSpPr>
          <p:cNvPr id="2" name="Title 1">
            <a:extLst>
              <a:ext uri="{FF2B5EF4-FFF2-40B4-BE49-F238E27FC236}">
                <a16:creationId xmlns:a16="http://schemas.microsoft.com/office/drawing/2014/main" id="{DFCB796C-2145-4E36-9CCD-4A6E104CD86A}"/>
              </a:ext>
            </a:extLst>
          </p:cNvPr>
          <p:cNvSpPr>
            <a:spLocks noGrp="1"/>
          </p:cNvSpPr>
          <p:nvPr>
            <p:ph type="title" hasCustomPrompt="1"/>
          </p:nvPr>
        </p:nvSpPr>
        <p:spPr>
          <a:xfrm>
            <a:off x="911424" y="1340768"/>
            <a:ext cx="2592288" cy="876470"/>
          </a:xfrm>
        </p:spPr>
        <p:txBody>
          <a:bodyPr anchor="t">
            <a:normAutofit/>
          </a:bodyPr>
          <a:lstStyle>
            <a:lvl1pPr>
              <a:defRPr sz="2800"/>
            </a:lvl1pPr>
          </a:lstStyle>
          <a:p>
            <a:r>
              <a:rPr lang="en-US" dirty="0"/>
              <a:t>[Title]</a:t>
            </a:r>
            <a:endParaRPr lang="en-AU" dirty="0"/>
          </a:p>
        </p:txBody>
      </p:sp>
      <p:sp>
        <p:nvSpPr>
          <p:cNvPr id="7" name="Footer Placeholder 6">
            <a:extLst>
              <a:ext uri="{FF2B5EF4-FFF2-40B4-BE49-F238E27FC236}">
                <a16:creationId xmlns:a16="http://schemas.microsoft.com/office/drawing/2014/main" id="{3309B167-7472-4F88-89E8-DAE2E0483964}"/>
              </a:ext>
            </a:extLst>
          </p:cNvPr>
          <p:cNvSpPr>
            <a:spLocks noGrp="1"/>
          </p:cNvSpPr>
          <p:nvPr>
            <p:ph type="ftr" sz="quarter" idx="21"/>
          </p:nvPr>
        </p:nvSpPr>
        <p:spPr/>
        <p:txBody>
          <a:bodyPr/>
          <a:lstStyle>
            <a:lvl1pPr>
              <a:defRPr>
                <a:solidFill>
                  <a:schemeClr val="bg1"/>
                </a:solidFill>
              </a:defRPr>
            </a:lvl1pPr>
          </a:lstStyle>
          <a:p>
            <a:endParaRPr lang="en-US"/>
          </a:p>
        </p:txBody>
      </p:sp>
      <p:sp>
        <p:nvSpPr>
          <p:cNvPr id="8" name="Slide Number Placeholder 7">
            <a:extLst>
              <a:ext uri="{FF2B5EF4-FFF2-40B4-BE49-F238E27FC236}">
                <a16:creationId xmlns:a16="http://schemas.microsoft.com/office/drawing/2014/main" id="{47F249FB-FC55-456D-9BD4-C0130FDAB05E}"/>
              </a:ext>
            </a:extLst>
          </p:cNvPr>
          <p:cNvSpPr>
            <a:spLocks noGrp="1"/>
          </p:cNvSpPr>
          <p:nvPr>
            <p:ph type="sldNum" sz="quarter" idx="22"/>
          </p:nvPr>
        </p:nvSpPr>
        <p:spPr/>
        <p:txBody>
          <a:bodyPr/>
          <a:lstStyle>
            <a:lvl1pPr>
              <a:defRPr>
                <a:solidFill>
                  <a:schemeClr val="bg1"/>
                </a:solidFill>
              </a:defRPr>
            </a:lvl1pPr>
          </a:lstStyle>
          <a:p>
            <a:fld id="{C1C9B50E-D894-5741-84C2-91225D19B5B3}" type="slidenum">
              <a:rPr lang="en-US" smtClean="0"/>
              <a:t>‹#›</a:t>
            </a:fld>
            <a:endParaRPr lang="en-US"/>
          </a:p>
        </p:txBody>
      </p:sp>
    </p:spTree>
    <p:extLst>
      <p:ext uri="{BB962C8B-B14F-4D97-AF65-F5344CB8AC3E}">
        <p14:creationId xmlns:p14="http://schemas.microsoft.com/office/powerpoint/2010/main" val="3155717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hasCustomPrompt="1"/>
          </p:nvPr>
        </p:nvSpPr>
        <p:spPr>
          <a:xfrm>
            <a:off x="695327" y="2001916"/>
            <a:ext cx="10801349" cy="3947404"/>
          </a:xfrm>
          <a:prstGeom prst="rect">
            <a:avLst/>
          </a:prstGeom>
          <a:solidFill>
            <a:schemeClr val="bg2"/>
          </a:solidFill>
        </p:spPr>
        <p:txBody>
          <a:bodyPr anchor="ctr"/>
          <a:lstStyle>
            <a:lvl1pPr marL="0" indent="0" algn="ctr">
              <a:spcBef>
                <a:spcPts val="0"/>
              </a:spcBef>
              <a:spcAft>
                <a:spcPts val="0"/>
              </a:spcAft>
              <a:buNone/>
              <a:defRPr lang="en-AU" dirty="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AU" dirty="0"/>
              <a:t>Click icon to add picture</a:t>
            </a:r>
            <a:br>
              <a:rPr lang="en-AU" dirty="0"/>
            </a:br>
            <a:br>
              <a:rPr lang="en-AU" dirty="0"/>
            </a:br>
            <a:br>
              <a:rPr lang="en-AU" dirty="0"/>
            </a:br>
            <a:endParaRPr lang="en-AU" dirty="0"/>
          </a:p>
        </p:txBody>
      </p:sp>
      <p:sp>
        <p:nvSpPr>
          <p:cNvPr id="4" name="Text Placeholder 3"/>
          <p:cNvSpPr>
            <a:spLocks noGrp="1"/>
          </p:cNvSpPr>
          <p:nvPr>
            <p:ph type="body" sz="half" idx="2" hasCustomPrompt="1"/>
          </p:nvPr>
        </p:nvSpPr>
        <p:spPr>
          <a:xfrm>
            <a:off x="695327" y="5949320"/>
            <a:ext cx="10801348" cy="360000"/>
          </a:xfrm>
          <a:prstGeom prst="rect">
            <a:avLst/>
          </a:prstGeo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7" name="Title 6">
            <a:extLst>
              <a:ext uri="{FF2B5EF4-FFF2-40B4-BE49-F238E27FC236}">
                <a16:creationId xmlns:a16="http://schemas.microsoft.com/office/drawing/2014/main" id="{7328C3BB-E5DD-47D4-B3C1-7A89BC1FE841}"/>
              </a:ext>
            </a:extLst>
          </p:cNvPr>
          <p:cNvSpPr>
            <a:spLocks noGrp="1"/>
          </p:cNvSpPr>
          <p:nvPr>
            <p:ph type="title"/>
          </p:nvPr>
        </p:nvSpPr>
        <p:spPr/>
        <p:txBody>
          <a:bodyPr/>
          <a:lstStyle/>
          <a:p>
            <a:r>
              <a:rPr lang="en-GB"/>
              <a:t>Click to edit Master title style</a:t>
            </a:r>
            <a:endParaRPr lang="en-AU" dirty="0"/>
          </a:p>
        </p:txBody>
      </p:sp>
      <p:sp>
        <p:nvSpPr>
          <p:cNvPr id="8" name="Footer Placeholder 7">
            <a:extLst>
              <a:ext uri="{FF2B5EF4-FFF2-40B4-BE49-F238E27FC236}">
                <a16:creationId xmlns:a16="http://schemas.microsoft.com/office/drawing/2014/main" id="{36E1B5CB-C615-403B-B182-EBCD5DAC9E67}"/>
              </a:ext>
            </a:extLst>
          </p:cNvPr>
          <p:cNvSpPr>
            <a:spLocks noGrp="1"/>
          </p:cNvSpPr>
          <p:nvPr>
            <p:ph type="ftr" sz="quarter" idx="17"/>
          </p:nvPr>
        </p:nvSpPr>
        <p:spPr/>
        <p:txBody>
          <a:bodyPr/>
          <a:lstStyle/>
          <a:p>
            <a:endParaRPr lang="en-US"/>
          </a:p>
        </p:txBody>
      </p:sp>
      <p:sp>
        <p:nvSpPr>
          <p:cNvPr id="12" name="Slide Number Placeholder 11">
            <a:extLst>
              <a:ext uri="{FF2B5EF4-FFF2-40B4-BE49-F238E27FC236}">
                <a16:creationId xmlns:a16="http://schemas.microsoft.com/office/drawing/2014/main" id="{FBA690D5-44C9-4D2D-925E-426FB8864D8D}"/>
              </a:ext>
            </a:extLst>
          </p:cNvPr>
          <p:cNvSpPr>
            <a:spLocks noGrp="1"/>
          </p:cNvSpPr>
          <p:nvPr>
            <p:ph type="sldNum" sz="quarter" idx="18"/>
          </p:nvPr>
        </p:nvSpPr>
        <p:spPr/>
        <p:txBody>
          <a:bodyPr/>
          <a:lstStyle/>
          <a:p>
            <a:fld id="{C1C9B50E-D894-5741-84C2-91225D19B5B3}" type="slidenum">
              <a:rPr lang="en-US" smtClean="0"/>
              <a:t>‹#›</a:t>
            </a:fld>
            <a:endParaRPr lang="en-US"/>
          </a:p>
        </p:txBody>
      </p:sp>
      <p:sp>
        <p:nvSpPr>
          <p:cNvPr id="14" name="Text Placeholder 5">
            <a:extLst>
              <a:ext uri="{FF2B5EF4-FFF2-40B4-BE49-F238E27FC236}">
                <a16:creationId xmlns:a16="http://schemas.microsoft.com/office/drawing/2014/main" id="{FE9E9E33-B596-4A72-ACBD-699AC270638F}"/>
              </a:ext>
            </a:extLst>
          </p:cNvPr>
          <p:cNvSpPr>
            <a:spLocks noGrp="1"/>
          </p:cNvSpPr>
          <p:nvPr>
            <p:ph type="body" sz="quarter" idx="31" hasCustomPrompt="1"/>
          </p:nvPr>
        </p:nvSpPr>
        <p:spPr>
          <a:xfrm>
            <a:off x="695325" y="1364400"/>
            <a:ext cx="9576000" cy="506132"/>
          </a:xfrm>
          <a:prstGeom prst="rect">
            <a:avLst/>
          </a:prstGeom>
        </p:spPr>
        <p:txBody>
          <a:bodyPr>
            <a:noAutofit/>
          </a:bodyPr>
          <a:lstStyle>
            <a:lvl1pPr>
              <a:lnSpc>
                <a:spcPct val="100000"/>
              </a:lnSpc>
              <a:defRPr sz="1600" b="0">
                <a:solidFill>
                  <a:schemeClr val="tx2"/>
                </a:solidFill>
              </a:defRPr>
            </a:lvl1pPr>
            <a:lvl2pPr marL="612" indent="0">
              <a:buNone/>
              <a:defRPr/>
            </a:lvl2pPr>
          </a:lstStyle>
          <a:p>
            <a:pPr lvl="0"/>
            <a:r>
              <a:rPr lang="en-US" dirty="0"/>
              <a:t>[Subtitle]</a:t>
            </a:r>
          </a:p>
        </p:txBody>
      </p:sp>
    </p:spTree>
    <p:extLst>
      <p:ext uri="{BB962C8B-B14F-4D97-AF65-F5344CB8AC3E}">
        <p14:creationId xmlns:p14="http://schemas.microsoft.com/office/powerpoint/2010/main" val="1923978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ext with Image Two Thirds">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1E278AFA-A93C-4FAD-AA41-A6E61D8974AC}"/>
              </a:ext>
            </a:extLst>
          </p:cNvPr>
          <p:cNvSpPr>
            <a:spLocks noGrp="1"/>
          </p:cNvSpPr>
          <p:nvPr>
            <p:ph type="pic" sz="quarter" idx="23" hasCustomPrompt="1"/>
          </p:nvPr>
        </p:nvSpPr>
        <p:spPr>
          <a:xfrm>
            <a:off x="4400549" y="-4"/>
            <a:ext cx="7810872" cy="6858001"/>
          </a:xfrm>
          <a:custGeom>
            <a:avLst/>
            <a:gdLst>
              <a:gd name="connsiteX0" fmla="*/ 0 w 7810872"/>
              <a:gd name="connsiteY0" fmla="*/ 0 h 6858001"/>
              <a:gd name="connsiteX1" fmla="*/ 1224557 w 7810872"/>
              <a:gd name="connsiteY1" fmla="*/ 0 h 6858001"/>
              <a:gd name="connsiteX2" fmla="*/ 6586315 w 7810872"/>
              <a:gd name="connsiteY2" fmla="*/ 0 h 6858001"/>
              <a:gd name="connsiteX3" fmla="*/ 7810872 w 7810872"/>
              <a:gd name="connsiteY3" fmla="*/ 0 h 6858001"/>
              <a:gd name="connsiteX4" fmla="*/ 7810872 w 7810872"/>
              <a:gd name="connsiteY4" fmla="*/ 6858001 h 6858001"/>
              <a:gd name="connsiteX5" fmla="*/ 6586315 w 7810872"/>
              <a:gd name="connsiteY5" fmla="*/ 6858001 h 6858001"/>
              <a:gd name="connsiteX6" fmla="*/ 3077908 w 7810872"/>
              <a:gd name="connsiteY6" fmla="*/ 6858001 h 6858001"/>
              <a:gd name="connsiteX7" fmla="*/ 1853351 w 7810872"/>
              <a:gd name="connsiteY7" fmla="*/ 6858001 h 6858001"/>
              <a:gd name="connsiteX8" fmla="*/ 1853351 w 7810872"/>
              <a:gd name="connsiteY8" fmla="*/ 6857886 h 6858001"/>
              <a:gd name="connsiteX9" fmla="*/ 1743436 w 7810872"/>
              <a:gd name="connsiteY9" fmla="*/ 6857886 h 6858001"/>
              <a:gd name="connsiteX10" fmla="*/ 8175 w 7810872"/>
              <a:gd name="connsiteY10" fmla="*/ 5022173 h 6858001"/>
              <a:gd name="connsiteX11" fmla="*/ 0 w 7810872"/>
              <a:gd name="connsiteY11" fmla="*/ 4869183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10872" h="6858001">
                <a:moveTo>
                  <a:pt x="0" y="0"/>
                </a:moveTo>
                <a:lnTo>
                  <a:pt x="1224557" y="0"/>
                </a:lnTo>
                <a:lnTo>
                  <a:pt x="6586315" y="0"/>
                </a:lnTo>
                <a:lnTo>
                  <a:pt x="7810872" y="0"/>
                </a:lnTo>
                <a:lnTo>
                  <a:pt x="7810872" y="6858001"/>
                </a:lnTo>
                <a:lnTo>
                  <a:pt x="6586315" y="6858001"/>
                </a:lnTo>
                <a:lnTo>
                  <a:pt x="3077908" y="6858001"/>
                </a:lnTo>
                <a:lnTo>
                  <a:pt x="1853351" y="6858001"/>
                </a:lnTo>
                <a:lnTo>
                  <a:pt x="1853351" y="6857886"/>
                </a:lnTo>
                <a:lnTo>
                  <a:pt x="1743436" y="6857886"/>
                </a:lnTo>
                <a:cubicBezTo>
                  <a:pt x="791205" y="6568135"/>
                  <a:pt x="91872" y="5809159"/>
                  <a:pt x="8175" y="5022173"/>
                </a:cubicBezTo>
                <a:lnTo>
                  <a:pt x="0" y="4869183"/>
                </a:lnTo>
                <a:close/>
              </a:path>
            </a:pathLst>
          </a:custGeom>
          <a:solidFill>
            <a:schemeClr val="bg1">
              <a:lumMod val="95000"/>
            </a:schemeClr>
          </a:solidFill>
        </p:spPr>
        <p:txBody>
          <a:bodyPr wrap="square">
            <a:noAutofit/>
          </a:bodyPr>
          <a:lstStyle>
            <a:lvl1pPr>
              <a:defRPr/>
            </a:lvl1pPr>
          </a:lstStyle>
          <a:p>
            <a:r>
              <a:rPr lang="en-AU" dirty="0"/>
              <a:t>Insert image and send to back</a:t>
            </a:r>
          </a:p>
        </p:txBody>
      </p:sp>
      <p:sp>
        <p:nvSpPr>
          <p:cNvPr id="8" name="Footer Placeholder 7">
            <a:extLst>
              <a:ext uri="{FF2B5EF4-FFF2-40B4-BE49-F238E27FC236}">
                <a16:creationId xmlns:a16="http://schemas.microsoft.com/office/drawing/2014/main" id="{0DA6D18E-7831-44BE-9F27-A68CFE3B02CE}"/>
              </a:ext>
            </a:extLst>
          </p:cNvPr>
          <p:cNvSpPr>
            <a:spLocks noGrp="1"/>
          </p:cNvSpPr>
          <p:nvPr>
            <p:ph type="ftr" sz="quarter" idx="15"/>
          </p:nvPr>
        </p:nvSpPr>
        <p:spPr/>
        <p:txBody>
          <a:bodyPr/>
          <a:lstStyle/>
          <a:p>
            <a:endParaRPr lang="en-US"/>
          </a:p>
        </p:txBody>
      </p:sp>
      <p:sp>
        <p:nvSpPr>
          <p:cNvPr id="11" name="Slide Number Placeholder 10">
            <a:extLst>
              <a:ext uri="{FF2B5EF4-FFF2-40B4-BE49-F238E27FC236}">
                <a16:creationId xmlns:a16="http://schemas.microsoft.com/office/drawing/2014/main" id="{CBA412D2-A7E4-4007-BC7B-41EB3D0B601C}"/>
              </a:ext>
            </a:extLst>
          </p:cNvPr>
          <p:cNvSpPr>
            <a:spLocks noGrp="1"/>
          </p:cNvSpPr>
          <p:nvPr>
            <p:ph type="sldNum" sz="quarter" idx="16"/>
          </p:nvPr>
        </p:nvSpPr>
        <p:spPr/>
        <p:txBody>
          <a:bodyPr/>
          <a:lstStyle>
            <a:lvl1pPr>
              <a:defRPr>
                <a:solidFill>
                  <a:schemeClr val="bg1"/>
                </a:solidFill>
              </a:defRPr>
            </a:lvl1pPr>
          </a:lstStyle>
          <a:p>
            <a:fld id="{C1C9B50E-D894-5741-84C2-91225D19B5B3}" type="slidenum">
              <a:rPr lang="en-US" smtClean="0"/>
              <a:t>‹#›</a:t>
            </a:fld>
            <a:endParaRPr lang="en-US"/>
          </a:p>
        </p:txBody>
      </p:sp>
      <p:sp>
        <p:nvSpPr>
          <p:cNvPr id="18" name="Content Placeholder 17">
            <a:extLst>
              <a:ext uri="{FF2B5EF4-FFF2-40B4-BE49-F238E27FC236}">
                <a16:creationId xmlns:a16="http://schemas.microsoft.com/office/drawing/2014/main" id="{8F8ED989-2306-4E52-9B82-69A7EC193988}"/>
              </a:ext>
            </a:extLst>
          </p:cNvPr>
          <p:cNvSpPr>
            <a:spLocks noGrp="1"/>
          </p:cNvSpPr>
          <p:nvPr>
            <p:ph sz="quarter" idx="24"/>
          </p:nvPr>
        </p:nvSpPr>
        <p:spPr>
          <a:xfrm>
            <a:off x="695326" y="2030400"/>
            <a:ext cx="3384549" cy="3979065"/>
          </a:xfrm>
          <a:custGeom>
            <a:avLst/>
            <a:gdLst>
              <a:gd name="connsiteX0" fmla="*/ 0 w 4320554"/>
              <a:gd name="connsiteY0" fmla="*/ 0 h 3240087"/>
              <a:gd name="connsiteX1" fmla="*/ 4320554 w 4320554"/>
              <a:gd name="connsiteY1" fmla="*/ 0 h 3240087"/>
              <a:gd name="connsiteX2" fmla="*/ 4320554 w 4320554"/>
              <a:gd name="connsiteY2" fmla="*/ 3240087 h 3240087"/>
              <a:gd name="connsiteX3" fmla="*/ 0 w 4320554"/>
              <a:gd name="connsiteY3" fmla="*/ 3240087 h 3240087"/>
            </a:gdLst>
            <a:ahLst/>
            <a:cxnLst>
              <a:cxn ang="0">
                <a:pos x="connsiteX0" y="connsiteY0"/>
              </a:cxn>
              <a:cxn ang="0">
                <a:pos x="connsiteX1" y="connsiteY1"/>
              </a:cxn>
              <a:cxn ang="0">
                <a:pos x="connsiteX2" y="connsiteY2"/>
              </a:cxn>
              <a:cxn ang="0">
                <a:pos x="connsiteX3" y="connsiteY3"/>
              </a:cxn>
            </a:cxnLst>
            <a:rect l="l" t="t" r="r" b="b"/>
            <a:pathLst>
              <a:path w="4320554" h="3240087">
                <a:moveTo>
                  <a:pt x="0" y="0"/>
                </a:moveTo>
                <a:lnTo>
                  <a:pt x="4320554" y="0"/>
                </a:lnTo>
                <a:lnTo>
                  <a:pt x="4320554" y="3240087"/>
                </a:lnTo>
                <a:lnTo>
                  <a:pt x="0" y="3240087"/>
                </a:lnTo>
                <a:close/>
              </a:path>
            </a:pathLst>
          </a:custGeom>
        </p:spPr>
        <p:txBody>
          <a:bodyPr wrap="square">
            <a:noAutofit/>
          </a:bodyPr>
          <a:lstStyle>
            <a:lvl1pPr>
              <a:lnSpc>
                <a:spcPct val="100000"/>
              </a:lnSpc>
              <a:spcAft>
                <a:spcPts val="1200"/>
              </a:spcAft>
              <a:defRPr sz="1400"/>
            </a:lvl1pPr>
            <a:lvl2pPr>
              <a:lnSpc>
                <a:spcPct val="100000"/>
              </a:lnSpc>
              <a:spcAft>
                <a:spcPts val="1200"/>
              </a:spcAft>
              <a:defRPr sz="1400"/>
            </a:lvl2pPr>
            <a:lvl3pPr>
              <a:lnSpc>
                <a:spcPct val="100000"/>
              </a:lnSpc>
              <a:spcAft>
                <a:spcPts val="1200"/>
              </a:spcAft>
              <a:defRPr sz="1400"/>
            </a:lvl3pPr>
            <a:lvl4pPr>
              <a:lnSpc>
                <a:spcPct val="100000"/>
              </a:lnSpc>
              <a:spcAft>
                <a:spcPts val="1200"/>
              </a:spcAft>
              <a:defRPr sz="1400"/>
            </a:lvl4pPr>
            <a:lvl5pPr>
              <a:lnSpc>
                <a:spcPct val="100000"/>
              </a:lnSpc>
              <a:spcAft>
                <a:spcPts val="1200"/>
              </a:spcAft>
              <a:defRPr sz="14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dirty="0"/>
          </a:p>
        </p:txBody>
      </p:sp>
      <p:sp>
        <p:nvSpPr>
          <p:cNvPr id="21" name="Title 1">
            <a:extLst>
              <a:ext uri="{FF2B5EF4-FFF2-40B4-BE49-F238E27FC236}">
                <a16:creationId xmlns:a16="http://schemas.microsoft.com/office/drawing/2014/main" id="{4ABC919D-2CAB-42EE-BCCF-5B744E8E7227}"/>
              </a:ext>
            </a:extLst>
          </p:cNvPr>
          <p:cNvSpPr>
            <a:spLocks noGrp="1"/>
          </p:cNvSpPr>
          <p:nvPr>
            <p:ph type="title" hasCustomPrompt="1"/>
          </p:nvPr>
        </p:nvSpPr>
        <p:spPr>
          <a:xfrm>
            <a:off x="695327" y="763200"/>
            <a:ext cx="3384548" cy="503510"/>
          </a:xfrm>
        </p:spPr>
        <p:txBody>
          <a:bodyPr anchor="t">
            <a:noAutofit/>
          </a:bodyPr>
          <a:lstStyle>
            <a:lvl1pPr>
              <a:defRPr sz="3800"/>
            </a:lvl1pPr>
          </a:lstStyle>
          <a:p>
            <a:r>
              <a:rPr lang="en-US" dirty="0"/>
              <a:t>Title here</a:t>
            </a:r>
            <a:endParaRPr lang="en-AU" dirty="0"/>
          </a:p>
        </p:txBody>
      </p:sp>
      <p:sp>
        <p:nvSpPr>
          <p:cNvPr id="22" name="Text Placeholder 5">
            <a:extLst>
              <a:ext uri="{FF2B5EF4-FFF2-40B4-BE49-F238E27FC236}">
                <a16:creationId xmlns:a16="http://schemas.microsoft.com/office/drawing/2014/main" id="{F4130282-F858-425B-AE74-20EE73DF9819}"/>
              </a:ext>
            </a:extLst>
          </p:cNvPr>
          <p:cNvSpPr>
            <a:spLocks noGrp="1"/>
          </p:cNvSpPr>
          <p:nvPr>
            <p:ph type="body" sz="quarter" idx="31" hasCustomPrompt="1"/>
          </p:nvPr>
        </p:nvSpPr>
        <p:spPr>
          <a:xfrm>
            <a:off x="695326" y="1364400"/>
            <a:ext cx="3384548" cy="506132"/>
          </a:xfrm>
          <a:prstGeom prst="rect">
            <a:avLst/>
          </a:prstGeom>
        </p:spPr>
        <p:txBody>
          <a:bodyPr>
            <a:noAutofit/>
          </a:bodyPr>
          <a:lstStyle>
            <a:lvl1pPr>
              <a:lnSpc>
                <a:spcPct val="100000"/>
              </a:lnSpc>
              <a:defRPr sz="1600" b="0">
                <a:solidFill>
                  <a:schemeClr val="tx2"/>
                </a:solidFill>
              </a:defRPr>
            </a:lvl1pPr>
            <a:lvl2pPr marL="612" indent="0">
              <a:buNone/>
              <a:defRPr/>
            </a:lvl2pPr>
          </a:lstStyle>
          <a:p>
            <a:pPr lvl="0"/>
            <a:r>
              <a:rPr lang="en-US" dirty="0"/>
              <a:t>[Subtitle]</a:t>
            </a:r>
          </a:p>
        </p:txBody>
      </p:sp>
    </p:spTree>
    <p:extLst>
      <p:ext uri="{BB962C8B-B14F-4D97-AF65-F5344CB8AC3E}">
        <p14:creationId xmlns:p14="http://schemas.microsoft.com/office/powerpoint/2010/main" val="2623811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ext with Image Half">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8734EC9E-80A6-4F00-A6C2-0211431E31A4}"/>
              </a:ext>
            </a:extLst>
          </p:cNvPr>
          <p:cNvSpPr>
            <a:spLocks noGrp="1"/>
          </p:cNvSpPr>
          <p:nvPr>
            <p:ph type="ftr" sz="quarter" idx="20"/>
          </p:nvPr>
        </p:nvSpPr>
        <p:spPr/>
        <p:txBody>
          <a:bodyPr/>
          <a:lstStyle/>
          <a:p>
            <a:endParaRPr lang="en-US"/>
          </a:p>
        </p:txBody>
      </p:sp>
      <p:sp>
        <p:nvSpPr>
          <p:cNvPr id="18" name="Picture Placeholder 17">
            <a:extLst>
              <a:ext uri="{FF2B5EF4-FFF2-40B4-BE49-F238E27FC236}">
                <a16:creationId xmlns:a16="http://schemas.microsoft.com/office/drawing/2014/main" id="{ADD8DE5C-8A89-400F-8CA9-77C24E2B49BA}"/>
              </a:ext>
            </a:extLst>
          </p:cNvPr>
          <p:cNvSpPr>
            <a:spLocks noGrp="1"/>
          </p:cNvSpPr>
          <p:nvPr>
            <p:ph type="pic" sz="quarter" idx="22" hasCustomPrompt="1"/>
          </p:nvPr>
        </p:nvSpPr>
        <p:spPr>
          <a:xfrm>
            <a:off x="5591945" y="-4"/>
            <a:ext cx="6586315" cy="6858001"/>
          </a:xfrm>
          <a:custGeom>
            <a:avLst/>
            <a:gdLst>
              <a:gd name="connsiteX0" fmla="*/ 0 w 6586315"/>
              <a:gd name="connsiteY0" fmla="*/ 0 h 6858001"/>
              <a:gd name="connsiteX1" fmla="*/ 6586315 w 6586315"/>
              <a:gd name="connsiteY1" fmla="*/ 0 h 6858001"/>
              <a:gd name="connsiteX2" fmla="*/ 6586315 w 6586315"/>
              <a:gd name="connsiteY2" fmla="*/ 6858001 h 6858001"/>
              <a:gd name="connsiteX3" fmla="*/ 1853351 w 6586315"/>
              <a:gd name="connsiteY3" fmla="*/ 6858001 h 6858001"/>
              <a:gd name="connsiteX4" fmla="*/ 1853351 w 6586315"/>
              <a:gd name="connsiteY4" fmla="*/ 6857886 h 6858001"/>
              <a:gd name="connsiteX5" fmla="*/ 1743436 w 6586315"/>
              <a:gd name="connsiteY5" fmla="*/ 6857886 h 6858001"/>
              <a:gd name="connsiteX6" fmla="*/ 8175 w 6586315"/>
              <a:gd name="connsiteY6" fmla="*/ 5022173 h 6858001"/>
              <a:gd name="connsiteX7" fmla="*/ 0 w 6586315"/>
              <a:gd name="connsiteY7" fmla="*/ 4869183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86315" h="6858001">
                <a:moveTo>
                  <a:pt x="0" y="0"/>
                </a:moveTo>
                <a:lnTo>
                  <a:pt x="6586315" y="0"/>
                </a:lnTo>
                <a:lnTo>
                  <a:pt x="6586315" y="6858001"/>
                </a:lnTo>
                <a:lnTo>
                  <a:pt x="1853351" y="6858001"/>
                </a:lnTo>
                <a:lnTo>
                  <a:pt x="1853351" y="6857886"/>
                </a:lnTo>
                <a:lnTo>
                  <a:pt x="1743436" y="6857886"/>
                </a:lnTo>
                <a:cubicBezTo>
                  <a:pt x="791205" y="6568135"/>
                  <a:pt x="91872" y="5809159"/>
                  <a:pt x="8175" y="5022173"/>
                </a:cubicBezTo>
                <a:lnTo>
                  <a:pt x="0" y="4869183"/>
                </a:lnTo>
                <a:close/>
              </a:path>
            </a:pathLst>
          </a:custGeom>
          <a:solidFill>
            <a:schemeClr val="bg1">
              <a:lumMod val="95000"/>
            </a:schemeClr>
          </a:solidFill>
        </p:spPr>
        <p:txBody>
          <a:bodyPr wrap="square">
            <a:noAutofit/>
          </a:bodyPr>
          <a:lstStyle>
            <a:lvl1pPr>
              <a:defRPr/>
            </a:lvl1pPr>
          </a:lstStyle>
          <a:p>
            <a:r>
              <a:rPr lang="en-AU" dirty="0"/>
              <a:t>Insert image and send to back</a:t>
            </a:r>
          </a:p>
        </p:txBody>
      </p:sp>
      <p:sp>
        <p:nvSpPr>
          <p:cNvPr id="7" name="Slide Number Placeholder 6">
            <a:extLst>
              <a:ext uri="{FF2B5EF4-FFF2-40B4-BE49-F238E27FC236}">
                <a16:creationId xmlns:a16="http://schemas.microsoft.com/office/drawing/2014/main" id="{EFD63467-2027-4D99-8858-F83AC8390523}"/>
              </a:ext>
            </a:extLst>
          </p:cNvPr>
          <p:cNvSpPr>
            <a:spLocks noGrp="1"/>
          </p:cNvSpPr>
          <p:nvPr>
            <p:ph type="sldNum" sz="quarter" idx="21"/>
          </p:nvPr>
        </p:nvSpPr>
        <p:spPr/>
        <p:txBody>
          <a:bodyPr/>
          <a:lstStyle>
            <a:lvl1pPr>
              <a:defRPr>
                <a:solidFill>
                  <a:schemeClr val="bg1"/>
                </a:solidFill>
              </a:defRPr>
            </a:lvl1pPr>
          </a:lstStyle>
          <a:p>
            <a:fld id="{C1C9B50E-D894-5741-84C2-91225D19B5B3}" type="slidenum">
              <a:rPr lang="en-US" smtClean="0"/>
              <a:t>‹#›</a:t>
            </a:fld>
            <a:endParaRPr lang="en-US"/>
          </a:p>
        </p:txBody>
      </p:sp>
      <p:sp>
        <p:nvSpPr>
          <p:cNvPr id="23" name="Content Placeholder 22">
            <a:extLst>
              <a:ext uri="{FF2B5EF4-FFF2-40B4-BE49-F238E27FC236}">
                <a16:creationId xmlns:a16="http://schemas.microsoft.com/office/drawing/2014/main" id="{5E6B1A59-9939-4457-A48E-2E14017A35CE}"/>
              </a:ext>
            </a:extLst>
          </p:cNvPr>
          <p:cNvSpPr>
            <a:spLocks noGrp="1"/>
          </p:cNvSpPr>
          <p:nvPr>
            <p:ph sz="quarter" idx="23"/>
          </p:nvPr>
        </p:nvSpPr>
        <p:spPr>
          <a:xfrm>
            <a:off x="695326" y="2030400"/>
            <a:ext cx="4500000" cy="3871065"/>
          </a:xfrm>
          <a:custGeom>
            <a:avLst/>
            <a:gdLst>
              <a:gd name="connsiteX0" fmla="*/ 0 w 4320554"/>
              <a:gd name="connsiteY0" fmla="*/ 0 h 3240087"/>
              <a:gd name="connsiteX1" fmla="*/ 4320554 w 4320554"/>
              <a:gd name="connsiteY1" fmla="*/ 0 h 3240087"/>
              <a:gd name="connsiteX2" fmla="*/ 4320554 w 4320554"/>
              <a:gd name="connsiteY2" fmla="*/ 3240087 h 3240087"/>
              <a:gd name="connsiteX3" fmla="*/ 0 w 4320554"/>
              <a:gd name="connsiteY3" fmla="*/ 3240087 h 3240087"/>
            </a:gdLst>
            <a:ahLst/>
            <a:cxnLst>
              <a:cxn ang="0">
                <a:pos x="connsiteX0" y="connsiteY0"/>
              </a:cxn>
              <a:cxn ang="0">
                <a:pos x="connsiteX1" y="connsiteY1"/>
              </a:cxn>
              <a:cxn ang="0">
                <a:pos x="connsiteX2" y="connsiteY2"/>
              </a:cxn>
              <a:cxn ang="0">
                <a:pos x="connsiteX3" y="connsiteY3"/>
              </a:cxn>
            </a:cxnLst>
            <a:rect l="l" t="t" r="r" b="b"/>
            <a:pathLst>
              <a:path w="4320554" h="3240087">
                <a:moveTo>
                  <a:pt x="0" y="0"/>
                </a:moveTo>
                <a:lnTo>
                  <a:pt x="4320554" y="0"/>
                </a:lnTo>
                <a:lnTo>
                  <a:pt x="4320554" y="3240087"/>
                </a:lnTo>
                <a:lnTo>
                  <a:pt x="0" y="3240087"/>
                </a:lnTo>
                <a:close/>
              </a:path>
            </a:pathLst>
          </a:custGeom>
        </p:spPr>
        <p:txBody>
          <a:bodyPr vert="horz" wrap="square" lIns="0" tIns="0" rIns="0" bIns="0" rtlCol="0">
            <a:noAutofit/>
          </a:bodyPr>
          <a:lstStyle>
            <a:lvl1pPr>
              <a:defRPr lang="en-US" sz="1400" smtClean="0"/>
            </a:lvl1pPr>
            <a:lvl2pPr>
              <a:defRPr lang="en-US" sz="1400" smtClean="0"/>
            </a:lvl2pPr>
            <a:lvl3pPr>
              <a:defRPr lang="en-US" sz="1400" smtClean="0"/>
            </a:lvl3pPr>
            <a:lvl4pPr>
              <a:defRPr lang="en-US" sz="1400" smtClean="0"/>
            </a:lvl4pPr>
            <a:lvl5pPr>
              <a:defRPr lang="en-AU" sz="1400"/>
            </a:lvl5pPr>
          </a:lstStyle>
          <a:p>
            <a:pPr lvl="0">
              <a:lnSpc>
                <a:spcPct val="100000"/>
              </a:lnSpc>
              <a:spcAft>
                <a:spcPts val="1200"/>
              </a:spcAft>
            </a:pPr>
            <a:r>
              <a:rPr lang="en-GB"/>
              <a:t>Click to edit Master text styles</a:t>
            </a:r>
          </a:p>
          <a:p>
            <a:pPr lvl="1">
              <a:lnSpc>
                <a:spcPct val="100000"/>
              </a:lnSpc>
              <a:spcAft>
                <a:spcPts val="1200"/>
              </a:spcAft>
            </a:pPr>
            <a:r>
              <a:rPr lang="en-GB"/>
              <a:t>Second level</a:t>
            </a:r>
          </a:p>
          <a:p>
            <a:pPr lvl="2">
              <a:lnSpc>
                <a:spcPct val="100000"/>
              </a:lnSpc>
              <a:spcAft>
                <a:spcPts val="1200"/>
              </a:spcAft>
            </a:pPr>
            <a:r>
              <a:rPr lang="en-GB"/>
              <a:t>Third level</a:t>
            </a:r>
          </a:p>
          <a:p>
            <a:pPr lvl="3">
              <a:lnSpc>
                <a:spcPct val="100000"/>
              </a:lnSpc>
              <a:spcAft>
                <a:spcPts val="1200"/>
              </a:spcAft>
            </a:pPr>
            <a:r>
              <a:rPr lang="en-GB"/>
              <a:t>Fourth level</a:t>
            </a:r>
          </a:p>
          <a:p>
            <a:pPr lvl="4">
              <a:lnSpc>
                <a:spcPct val="100000"/>
              </a:lnSpc>
              <a:spcAft>
                <a:spcPts val="1200"/>
              </a:spcAft>
            </a:pPr>
            <a:r>
              <a:rPr lang="en-GB"/>
              <a:t>Fifth level</a:t>
            </a:r>
            <a:endParaRPr lang="en-AU" dirty="0"/>
          </a:p>
        </p:txBody>
      </p:sp>
      <p:sp>
        <p:nvSpPr>
          <p:cNvPr id="24" name="Title 1">
            <a:extLst>
              <a:ext uri="{FF2B5EF4-FFF2-40B4-BE49-F238E27FC236}">
                <a16:creationId xmlns:a16="http://schemas.microsoft.com/office/drawing/2014/main" id="{F3F9AAC9-FF46-40B0-8882-C71A56BB2719}"/>
              </a:ext>
            </a:extLst>
          </p:cNvPr>
          <p:cNvSpPr>
            <a:spLocks noGrp="1"/>
          </p:cNvSpPr>
          <p:nvPr>
            <p:ph type="title" hasCustomPrompt="1"/>
          </p:nvPr>
        </p:nvSpPr>
        <p:spPr>
          <a:xfrm>
            <a:off x="695327" y="763200"/>
            <a:ext cx="4500000" cy="503510"/>
          </a:xfrm>
        </p:spPr>
        <p:txBody>
          <a:bodyPr anchor="t">
            <a:noAutofit/>
          </a:bodyPr>
          <a:lstStyle>
            <a:lvl1pPr>
              <a:defRPr sz="3800"/>
            </a:lvl1pPr>
          </a:lstStyle>
          <a:p>
            <a:r>
              <a:rPr lang="en-US" dirty="0"/>
              <a:t>Title here</a:t>
            </a:r>
            <a:endParaRPr lang="en-AU" dirty="0"/>
          </a:p>
        </p:txBody>
      </p:sp>
      <p:sp>
        <p:nvSpPr>
          <p:cNvPr id="25" name="Text Placeholder 5">
            <a:extLst>
              <a:ext uri="{FF2B5EF4-FFF2-40B4-BE49-F238E27FC236}">
                <a16:creationId xmlns:a16="http://schemas.microsoft.com/office/drawing/2014/main" id="{34EB2009-A38E-42C4-8D4A-72D274A5A488}"/>
              </a:ext>
            </a:extLst>
          </p:cNvPr>
          <p:cNvSpPr>
            <a:spLocks noGrp="1"/>
          </p:cNvSpPr>
          <p:nvPr>
            <p:ph type="body" sz="quarter" idx="31" hasCustomPrompt="1"/>
          </p:nvPr>
        </p:nvSpPr>
        <p:spPr>
          <a:xfrm>
            <a:off x="695326" y="1364400"/>
            <a:ext cx="4500000" cy="506132"/>
          </a:xfrm>
          <a:prstGeom prst="rect">
            <a:avLst/>
          </a:prstGeom>
        </p:spPr>
        <p:txBody>
          <a:bodyPr>
            <a:noAutofit/>
          </a:bodyPr>
          <a:lstStyle>
            <a:lvl1pPr>
              <a:lnSpc>
                <a:spcPct val="100000"/>
              </a:lnSpc>
              <a:defRPr sz="1600" b="0">
                <a:solidFill>
                  <a:schemeClr val="tx2"/>
                </a:solidFill>
              </a:defRPr>
            </a:lvl1pPr>
            <a:lvl2pPr marL="612" indent="0">
              <a:buNone/>
              <a:defRPr/>
            </a:lvl2pPr>
          </a:lstStyle>
          <a:p>
            <a:pPr lvl="0"/>
            <a:r>
              <a:rPr lang="en-US" dirty="0"/>
              <a:t>[Subtitle]</a:t>
            </a:r>
          </a:p>
        </p:txBody>
      </p:sp>
    </p:spTree>
    <p:extLst>
      <p:ext uri="{BB962C8B-B14F-4D97-AF65-F5344CB8AC3E}">
        <p14:creationId xmlns:p14="http://schemas.microsoft.com/office/powerpoint/2010/main" val="704133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ext with Image One Third">
    <p:spTree>
      <p:nvGrpSpPr>
        <p:cNvPr id="1" name=""/>
        <p:cNvGrpSpPr/>
        <p:nvPr/>
      </p:nvGrpSpPr>
      <p:grpSpPr>
        <a:xfrm>
          <a:off x="0" y="0"/>
          <a:ext cx="0" cy="0"/>
          <a:chOff x="0" y="0"/>
          <a:chExt cx="0" cy="0"/>
        </a:xfrm>
      </p:grpSpPr>
      <p:sp>
        <p:nvSpPr>
          <p:cNvPr id="30" name="Text Placeholder 29">
            <a:extLst>
              <a:ext uri="{FF2B5EF4-FFF2-40B4-BE49-F238E27FC236}">
                <a16:creationId xmlns:a16="http://schemas.microsoft.com/office/drawing/2014/main" id="{95E7F27E-BB6C-4782-8015-F05E2C5C1EDC}"/>
              </a:ext>
            </a:extLst>
          </p:cNvPr>
          <p:cNvSpPr>
            <a:spLocks noGrp="1"/>
          </p:cNvSpPr>
          <p:nvPr>
            <p:ph type="body" sz="quarter" idx="24" hasCustomPrompt="1"/>
          </p:nvPr>
        </p:nvSpPr>
        <p:spPr>
          <a:xfrm flipV="1">
            <a:off x="8103037" y="245"/>
            <a:ext cx="4088963" cy="6857508"/>
          </a:xfrm>
          <a:custGeom>
            <a:avLst/>
            <a:gdLst>
              <a:gd name="connsiteX0" fmla="*/ 0 w 4088963"/>
              <a:gd name="connsiteY0" fmla="*/ 6857508 h 6857508"/>
              <a:gd name="connsiteX1" fmla="*/ 4082466 w 4088963"/>
              <a:gd name="connsiteY1" fmla="*/ 6857508 h 6857508"/>
              <a:gd name="connsiteX2" fmla="*/ 4082466 w 4088963"/>
              <a:gd name="connsiteY2" fmla="*/ 6844756 h 6857508"/>
              <a:gd name="connsiteX3" fmla="*/ 4088963 w 4088963"/>
              <a:gd name="connsiteY3" fmla="*/ 6844756 h 6857508"/>
              <a:gd name="connsiteX4" fmla="*/ 4088963 w 4088963"/>
              <a:gd name="connsiteY4" fmla="*/ 5223397 h 6857508"/>
              <a:gd name="connsiteX5" fmla="*/ 4082466 w 4088963"/>
              <a:gd name="connsiteY5" fmla="*/ 5223397 h 6857508"/>
              <a:gd name="connsiteX6" fmla="*/ 4082466 w 4088963"/>
              <a:gd name="connsiteY6" fmla="*/ 0 h 6857508"/>
              <a:gd name="connsiteX7" fmla="*/ 0 w 4088963"/>
              <a:gd name="connsiteY7" fmla="*/ 0 h 6857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88963" h="6857508">
                <a:moveTo>
                  <a:pt x="0" y="6857508"/>
                </a:moveTo>
                <a:lnTo>
                  <a:pt x="4082466" y="6857508"/>
                </a:lnTo>
                <a:lnTo>
                  <a:pt x="4082466" y="6844756"/>
                </a:lnTo>
                <a:lnTo>
                  <a:pt x="4088963" y="6844756"/>
                </a:lnTo>
                <a:lnTo>
                  <a:pt x="4088963" y="5223397"/>
                </a:lnTo>
                <a:lnTo>
                  <a:pt x="4082466" y="5223397"/>
                </a:lnTo>
                <a:lnTo>
                  <a:pt x="4082466" y="0"/>
                </a:lnTo>
                <a:lnTo>
                  <a:pt x="0" y="0"/>
                </a:lnTo>
                <a:close/>
              </a:path>
            </a:pathLst>
          </a:custGeom>
          <a:gradFill flip="none" rotWithShape="1">
            <a:gsLst>
              <a:gs pos="100000">
                <a:schemeClr val="accent1">
                  <a:alpha val="79000"/>
                </a:schemeClr>
              </a:gs>
              <a:gs pos="34000">
                <a:schemeClr val="tx1">
                  <a:alpha val="0"/>
                </a:schemeClr>
              </a:gs>
            </a:gsLst>
            <a:lin ang="2700000" scaled="1"/>
            <a:tileRect/>
          </a:gradFill>
          <a:ln w="14480" cap="flat">
            <a:noFill/>
            <a:prstDash val="solid"/>
            <a:miter/>
          </a:ln>
        </p:spPr>
        <p:txBody>
          <a:bodyPr wrap="square" rtlCol="0" anchor="ctr">
            <a:noAutofit/>
          </a:bodyPr>
          <a:lstStyle>
            <a:lvl1pPr>
              <a:defRPr lang="en-AU" sz="1800" dirty="0">
                <a:solidFill>
                  <a:schemeClr val="tx1"/>
                </a:solidFill>
              </a:defRPr>
            </a:lvl1pPr>
          </a:lstStyle>
          <a:p>
            <a:pPr lvl="0"/>
            <a:r>
              <a:rPr lang="en-US" dirty="0"/>
              <a:t> </a:t>
            </a:r>
            <a:endParaRPr lang="en-AU" dirty="0"/>
          </a:p>
        </p:txBody>
      </p:sp>
      <p:sp>
        <p:nvSpPr>
          <p:cNvPr id="19" name="Picture Placeholder 18">
            <a:extLst>
              <a:ext uri="{FF2B5EF4-FFF2-40B4-BE49-F238E27FC236}">
                <a16:creationId xmlns:a16="http://schemas.microsoft.com/office/drawing/2014/main" id="{2D3E74F8-FA5A-4025-A701-02F364DB2A54}"/>
              </a:ext>
            </a:extLst>
          </p:cNvPr>
          <p:cNvSpPr>
            <a:spLocks noGrp="1"/>
          </p:cNvSpPr>
          <p:nvPr>
            <p:ph type="pic" sz="quarter" idx="22" hasCustomPrompt="1"/>
          </p:nvPr>
        </p:nvSpPr>
        <p:spPr>
          <a:xfrm>
            <a:off x="8125074" y="-3"/>
            <a:ext cx="4066927" cy="6858001"/>
          </a:xfrm>
          <a:custGeom>
            <a:avLst/>
            <a:gdLst>
              <a:gd name="connsiteX0" fmla="*/ 0 w 4066927"/>
              <a:gd name="connsiteY0" fmla="*/ 0 h 6858001"/>
              <a:gd name="connsiteX1" fmla="*/ 4066927 w 4066927"/>
              <a:gd name="connsiteY1" fmla="*/ 0 h 6858001"/>
              <a:gd name="connsiteX2" fmla="*/ 4066927 w 4066927"/>
              <a:gd name="connsiteY2" fmla="*/ 6858001 h 6858001"/>
              <a:gd name="connsiteX3" fmla="*/ 1853351 w 4066927"/>
              <a:gd name="connsiteY3" fmla="*/ 6858001 h 6858001"/>
              <a:gd name="connsiteX4" fmla="*/ 1853351 w 4066927"/>
              <a:gd name="connsiteY4" fmla="*/ 6857886 h 6858001"/>
              <a:gd name="connsiteX5" fmla="*/ 1743436 w 4066927"/>
              <a:gd name="connsiteY5" fmla="*/ 6857886 h 6858001"/>
              <a:gd name="connsiteX6" fmla="*/ 8175 w 4066927"/>
              <a:gd name="connsiteY6" fmla="*/ 5022173 h 6858001"/>
              <a:gd name="connsiteX7" fmla="*/ 0 w 4066927"/>
              <a:gd name="connsiteY7" fmla="*/ 4869183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66927" h="6858001">
                <a:moveTo>
                  <a:pt x="0" y="0"/>
                </a:moveTo>
                <a:lnTo>
                  <a:pt x="4066927" y="0"/>
                </a:lnTo>
                <a:lnTo>
                  <a:pt x="4066927" y="6858001"/>
                </a:lnTo>
                <a:lnTo>
                  <a:pt x="1853351" y="6858001"/>
                </a:lnTo>
                <a:lnTo>
                  <a:pt x="1853351" y="6857886"/>
                </a:lnTo>
                <a:lnTo>
                  <a:pt x="1743436" y="6857886"/>
                </a:lnTo>
                <a:cubicBezTo>
                  <a:pt x="791205" y="6568135"/>
                  <a:pt x="91872" y="5809159"/>
                  <a:pt x="8175" y="5022173"/>
                </a:cubicBezTo>
                <a:lnTo>
                  <a:pt x="0" y="4869183"/>
                </a:lnTo>
                <a:close/>
              </a:path>
            </a:pathLst>
          </a:custGeom>
          <a:solidFill>
            <a:schemeClr val="bg1">
              <a:lumMod val="95000"/>
            </a:schemeClr>
          </a:solidFill>
        </p:spPr>
        <p:txBody>
          <a:bodyPr wrap="square">
            <a:noAutofit/>
          </a:bodyPr>
          <a:lstStyle>
            <a:lvl1pPr>
              <a:defRPr/>
            </a:lvl1pPr>
          </a:lstStyle>
          <a:p>
            <a:r>
              <a:rPr lang="en-AU" dirty="0"/>
              <a:t>Insert image and send to back</a:t>
            </a:r>
          </a:p>
        </p:txBody>
      </p:sp>
      <p:sp>
        <p:nvSpPr>
          <p:cNvPr id="7" name="Footer Placeholder 6">
            <a:extLst>
              <a:ext uri="{FF2B5EF4-FFF2-40B4-BE49-F238E27FC236}">
                <a16:creationId xmlns:a16="http://schemas.microsoft.com/office/drawing/2014/main" id="{EEA16CAE-14B9-4A43-877B-E46EF044168C}"/>
              </a:ext>
            </a:extLst>
          </p:cNvPr>
          <p:cNvSpPr>
            <a:spLocks noGrp="1"/>
          </p:cNvSpPr>
          <p:nvPr>
            <p:ph type="ftr" sz="quarter" idx="20"/>
          </p:nvPr>
        </p:nvSpPr>
        <p:spPr/>
        <p:txBody>
          <a:bodyPr/>
          <a:lstStyle/>
          <a:p>
            <a:endParaRPr lang="en-US"/>
          </a:p>
        </p:txBody>
      </p:sp>
      <p:sp>
        <p:nvSpPr>
          <p:cNvPr id="8" name="Slide Number Placeholder 7">
            <a:extLst>
              <a:ext uri="{FF2B5EF4-FFF2-40B4-BE49-F238E27FC236}">
                <a16:creationId xmlns:a16="http://schemas.microsoft.com/office/drawing/2014/main" id="{195BFC0C-3AAF-4677-B586-CD5CBF731F79}"/>
              </a:ext>
            </a:extLst>
          </p:cNvPr>
          <p:cNvSpPr>
            <a:spLocks noGrp="1"/>
          </p:cNvSpPr>
          <p:nvPr>
            <p:ph type="sldNum" sz="quarter" idx="21"/>
          </p:nvPr>
        </p:nvSpPr>
        <p:spPr/>
        <p:txBody>
          <a:bodyPr/>
          <a:lstStyle>
            <a:lvl1pPr>
              <a:defRPr>
                <a:solidFill>
                  <a:schemeClr val="bg1"/>
                </a:solidFill>
              </a:defRPr>
            </a:lvl1pPr>
          </a:lstStyle>
          <a:p>
            <a:fld id="{C1C9B50E-D894-5741-84C2-91225D19B5B3}" type="slidenum">
              <a:rPr lang="en-US" smtClean="0"/>
              <a:t>‹#›</a:t>
            </a:fld>
            <a:endParaRPr lang="en-US"/>
          </a:p>
        </p:txBody>
      </p:sp>
      <p:sp>
        <p:nvSpPr>
          <p:cNvPr id="21" name="Title 1">
            <a:extLst>
              <a:ext uri="{FF2B5EF4-FFF2-40B4-BE49-F238E27FC236}">
                <a16:creationId xmlns:a16="http://schemas.microsoft.com/office/drawing/2014/main" id="{FDE1070F-73A4-4C19-B1CF-FB38DA047EC1}"/>
              </a:ext>
            </a:extLst>
          </p:cNvPr>
          <p:cNvSpPr>
            <a:spLocks noGrp="1"/>
          </p:cNvSpPr>
          <p:nvPr>
            <p:ph type="title"/>
          </p:nvPr>
        </p:nvSpPr>
        <p:spPr>
          <a:xfrm>
            <a:off x="695326" y="763200"/>
            <a:ext cx="7096125" cy="503510"/>
          </a:xfrm>
        </p:spPr>
        <p:txBody>
          <a:bodyPr anchor="t">
            <a:noAutofit/>
          </a:bodyPr>
          <a:lstStyle>
            <a:lvl1pPr>
              <a:defRPr sz="3800"/>
            </a:lvl1pPr>
          </a:lstStyle>
          <a:p>
            <a:r>
              <a:rPr lang="en-GB"/>
              <a:t>Click to edit Master title style</a:t>
            </a:r>
            <a:endParaRPr lang="en-AU" dirty="0"/>
          </a:p>
        </p:txBody>
      </p:sp>
      <p:sp>
        <p:nvSpPr>
          <p:cNvPr id="25" name="Content Placeholder 24">
            <a:extLst>
              <a:ext uri="{FF2B5EF4-FFF2-40B4-BE49-F238E27FC236}">
                <a16:creationId xmlns:a16="http://schemas.microsoft.com/office/drawing/2014/main" id="{FBA097BA-93E9-4864-A12D-108034747944}"/>
              </a:ext>
            </a:extLst>
          </p:cNvPr>
          <p:cNvSpPr>
            <a:spLocks noGrp="1"/>
          </p:cNvSpPr>
          <p:nvPr>
            <p:ph sz="quarter" idx="23"/>
          </p:nvPr>
        </p:nvSpPr>
        <p:spPr>
          <a:xfrm>
            <a:off x="695326" y="2030400"/>
            <a:ext cx="7096124" cy="4064400"/>
          </a:xfrm>
          <a:custGeom>
            <a:avLst/>
            <a:gdLst>
              <a:gd name="connsiteX0" fmla="*/ 0 w 7096124"/>
              <a:gd name="connsiteY0" fmla="*/ 0 h 3240087"/>
              <a:gd name="connsiteX1" fmla="*/ 7096124 w 7096124"/>
              <a:gd name="connsiteY1" fmla="*/ 0 h 3240087"/>
              <a:gd name="connsiteX2" fmla="*/ 7096124 w 7096124"/>
              <a:gd name="connsiteY2" fmla="*/ 3240087 h 3240087"/>
              <a:gd name="connsiteX3" fmla="*/ 0 w 7096124"/>
              <a:gd name="connsiteY3" fmla="*/ 3240087 h 3240087"/>
            </a:gdLst>
            <a:ahLst/>
            <a:cxnLst>
              <a:cxn ang="0">
                <a:pos x="connsiteX0" y="connsiteY0"/>
              </a:cxn>
              <a:cxn ang="0">
                <a:pos x="connsiteX1" y="connsiteY1"/>
              </a:cxn>
              <a:cxn ang="0">
                <a:pos x="connsiteX2" y="connsiteY2"/>
              </a:cxn>
              <a:cxn ang="0">
                <a:pos x="connsiteX3" y="connsiteY3"/>
              </a:cxn>
            </a:cxnLst>
            <a:rect l="l" t="t" r="r" b="b"/>
            <a:pathLst>
              <a:path w="7096124" h="3240087">
                <a:moveTo>
                  <a:pt x="0" y="0"/>
                </a:moveTo>
                <a:lnTo>
                  <a:pt x="7096124" y="0"/>
                </a:lnTo>
                <a:lnTo>
                  <a:pt x="7096124" y="3240087"/>
                </a:lnTo>
                <a:lnTo>
                  <a:pt x="0" y="3240087"/>
                </a:lnTo>
                <a:close/>
              </a:path>
            </a:pathLst>
          </a:custGeom>
        </p:spPr>
        <p:txBody>
          <a:bodyPr vert="horz" wrap="square" lIns="0" tIns="0" rIns="0" bIns="0" rtlCol="0">
            <a:noAutofit/>
          </a:bodyPr>
          <a:lstStyle>
            <a:lvl1pPr>
              <a:defRPr lang="en-US" sz="1400" dirty="0" smtClean="0"/>
            </a:lvl1pPr>
            <a:lvl2pPr>
              <a:defRPr lang="en-US" sz="1400" dirty="0" smtClean="0"/>
            </a:lvl2pPr>
            <a:lvl3pPr>
              <a:defRPr lang="en-US" sz="1400" dirty="0" smtClean="0"/>
            </a:lvl3pPr>
            <a:lvl4pPr>
              <a:defRPr lang="en-US" sz="1400" dirty="0" smtClean="0"/>
            </a:lvl4pPr>
            <a:lvl5pPr>
              <a:defRPr lang="en-AU" sz="1400" dirty="0"/>
            </a:lvl5pPr>
          </a:lstStyle>
          <a:p>
            <a:pPr lvl="0">
              <a:lnSpc>
                <a:spcPct val="100000"/>
              </a:lnSpc>
              <a:spcAft>
                <a:spcPts val="1200"/>
              </a:spcAft>
            </a:pPr>
            <a:r>
              <a:rPr lang="en-GB"/>
              <a:t>Click to edit Master text styles</a:t>
            </a:r>
          </a:p>
          <a:p>
            <a:pPr lvl="1">
              <a:lnSpc>
                <a:spcPct val="100000"/>
              </a:lnSpc>
              <a:spcAft>
                <a:spcPts val="1200"/>
              </a:spcAft>
            </a:pPr>
            <a:r>
              <a:rPr lang="en-GB"/>
              <a:t>Second level</a:t>
            </a:r>
          </a:p>
          <a:p>
            <a:pPr lvl="2">
              <a:lnSpc>
                <a:spcPct val="100000"/>
              </a:lnSpc>
              <a:spcAft>
                <a:spcPts val="1200"/>
              </a:spcAft>
            </a:pPr>
            <a:r>
              <a:rPr lang="en-GB"/>
              <a:t>Third level</a:t>
            </a:r>
          </a:p>
          <a:p>
            <a:pPr lvl="3">
              <a:lnSpc>
                <a:spcPct val="100000"/>
              </a:lnSpc>
              <a:spcAft>
                <a:spcPts val="1200"/>
              </a:spcAft>
            </a:pPr>
            <a:r>
              <a:rPr lang="en-GB"/>
              <a:t>Fourth level</a:t>
            </a:r>
          </a:p>
          <a:p>
            <a:pPr lvl="4">
              <a:lnSpc>
                <a:spcPct val="100000"/>
              </a:lnSpc>
              <a:spcAft>
                <a:spcPts val="1200"/>
              </a:spcAft>
            </a:pPr>
            <a:r>
              <a:rPr lang="en-GB"/>
              <a:t>Fifth level</a:t>
            </a:r>
            <a:endParaRPr lang="en-AU" dirty="0"/>
          </a:p>
        </p:txBody>
      </p:sp>
      <p:sp>
        <p:nvSpPr>
          <p:cNvPr id="31" name="Text Placeholder 5">
            <a:extLst>
              <a:ext uri="{FF2B5EF4-FFF2-40B4-BE49-F238E27FC236}">
                <a16:creationId xmlns:a16="http://schemas.microsoft.com/office/drawing/2014/main" id="{C6C5E2F5-0061-4600-A426-EB0BCA3B0D86}"/>
              </a:ext>
            </a:extLst>
          </p:cNvPr>
          <p:cNvSpPr>
            <a:spLocks noGrp="1"/>
          </p:cNvSpPr>
          <p:nvPr>
            <p:ph type="body" sz="quarter" idx="31" hasCustomPrompt="1"/>
          </p:nvPr>
        </p:nvSpPr>
        <p:spPr>
          <a:xfrm>
            <a:off x="695325" y="1364400"/>
            <a:ext cx="7096125" cy="506132"/>
          </a:xfrm>
          <a:prstGeom prst="rect">
            <a:avLst/>
          </a:prstGeom>
        </p:spPr>
        <p:txBody>
          <a:bodyPr>
            <a:noAutofit/>
          </a:bodyPr>
          <a:lstStyle>
            <a:lvl1pPr>
              <a:lnSpc>
                <a:spcPct val="100000"/>
              </a:lnSpc>
              <a:defRPr sz="1600" b="0">
                <a:solidFill>
                  <a:schemeClr val="tx2"/>
                </a:solidFill>
              </a:defRPr>
            </a:lvl1pPr>
            <a:lvl2pPr marL="612" indent="0">
              <a:buNone/>
              <a:defRPr/>
            </a:lvl2pPr>
          </a:lstStyle>
          <a:p>
            <a:pPr lvl="0"/>
            <a:r>
              <a:rPr lang="en-US" dirty="0"/>
              <a:t>[Subtitle]</a:t>
            </a:r>
          </a:p>
        </p:txBody>
      </p:sp>
    </p:spTree>
    <p:extLst>
      <p:ext uri="{BB962C8B-B14F-4D97-AF65-F5344CB8AC3E}">
        <p14:creationId xmlns:p14="http://schemas.microsoft.com/office/powerpoint/2010/main" val="31510578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ext with Image Two Thirds Alt">
    <p:bg>
      <p:bgPr>
        <a:solidFill>
          <a:schemeClr val="accent1"/>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2795A59A-32A0-4E4F-ADE5-B079E4BC191A}"/>
              </a:ext>
            </a:extLst>
          </p:cNvPr>
          <p:cNvSpPr>
            <a:spLocks noGrp="1"/>
          </p:cNvSpPr>
          <p:nvPr>
            <p:ph type="pic" sz="quarter" idx="23" hasCustomPrompt="1"/>
          </p:nvPr>
        </p:nvSpPr>
        <p:spPr>
          <a:xfrm>
            <a:off x="4400549" y="0"/>
            <a:ext cx="7810872" cy="6872511"/>
          </a:xfrm>
          <a:custGeom>
            <a:avLst/>
            <a:gdLst>
              <a:gd name="connsiteX0" fmla="*/ 0 w 7810872"/>
              <a:gd name="connsiteY0" fmla="*/ 0 h 6858001"/>
              <a:gd name="connsiteX1" fmla="*/ 1224557 w 7810872"/>
              <a:gd name="connsiteY1" fmla="*/ 0 h 6858001"/>
              <a:gd name="connsiteX2" fmla="*/ 6586315 w 7810872"/>
              <a:gd name="connsiteY2" fmla="*/ 0 h 6858001"/>
              <a:gd name="connsiteX3" fmla="*/ 7810872 w 7810872"/>
              <a:gd name="connsiteY3" fmla="*/ 0 h 6858001"/>
              <a:gd name="connsiteX4" fmla="*/ 7810872 w 7810872"/>
              <a:gd name="connsiteY4" fmla="*/ 6858001 h 6858001"/>
              <a:gd name="connsiteX5" fmla="*/ 6586315 w 7810872"/>
              <a:gd name="connsiteY5" fmla="*/ 6858001 h 6858001"/>
              <a:gd name="connsiteX6" fmla="*/ 3077908 w 7810872"/>
              <a:gd name="connsiteY6" fmla="*/ 6858001 h 6858001"/>
              <a:gd name="connsiteX7" fmla="*/ 1853351 w 7810872"/>
              <a:gd name="connsiteY7" fmla="*/ 6858001 h 6858001"/>
              <a:gd name="connsiteX8" fmla="*/ 1853351 w 7810872"/>
              <a:gd name="connsiteY8" fmla="*/ 6857886 h 6858001"/>
              <a:gd name="connsiteX9" fmla="*/ 1743436 w 7810872"/>
              <a:gd name="connsiteY9" fmla="*/ 6857886 h 6858001"/>
              <a:gd name="connsiteX10" fmla="*/ 8175 w 7810872"/>
              <a:gd name="connsiteY10" fmla="*/ 5022173 h 6858001"/>
              <a:gd name="connsiteX11" fmla="*/ 0 w 7810872"/>
              <a:gd name="connsiteY11" fmla="*/ 4869183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10872" h="6858001">
                <a:moveTo>
                  <a:pt x="0" y="0"/>
                </a:moveTo>
                <a:lnTo>
                  <a:pt x="1224557" y="0"/>
                </a:lnTo>
                <a:lnTo>
                  <a:pt x="6586315" y="0"/>
                </a:lnTo>
                <a:lnTo>
                  <a:pt x="7810872" y="0"/>
                </a:lnTo>
                <a:lnTo>
                  <a:pt x="7810872" y="6858001"/>
                </a:lnTo>
                <a:lnTo>
                  <a:pt x="6586315" y="6858001"/>
                </a:lnTo>
                <a:lnTo>
                  <a:pt x="3077908" y="6858001"/>
                </a:lnTo>
                <a:lnTo>
                  <a:pt x="1853351" y="6858001"/>
                </a:lnTo>
                <a:lnTo>
                  <a:pt x="1853351" y="6857886"/>
                </a:lnTo>
                <a:lnTo>
                  <a:pt x="1743436" y="6857886"/>
                </a:lnTo>
                <a:cubicBezTo>
                  <a:pt x="791205" y="6568135"/>
                  <a:pt x="91872" y="5809159"/>
                  <a:pt x="8175" y="5022173"/>
                </a:cubicBezTo>
                <a:lnTo>
                  <a:pt x="0" y="4869183"/>
                </a:lnTo>
                <a:close/>
              </a:path>
            </a:pathLst>
          </a:custGeom>
          <a:solidFill>
            <a:schemeClr val="bg1">
              <a:lumMod val="95000"/>
            </a:schemeClr>
          </a:solidFill>
        </p:spPr>
        <p:txBody>
          <a:bodyPr wrap="square">
            <a:noAutofit/>
          </a:bodyPr>
          <a:lstStyle>
            <a:lvl1pPr>
              <a:defRPr/>
            </a:lvl1pPr>
          </a:lstStyle>
          <a:p>
            <a:r>
              <a:rPr lang="en-AU" dirty="0"/>
              <a:t>Insert image and send to back</a:t>
            </a:r>
          </a:p>
        </p:txBody>
      </p:sp>
      <p:sp>
        <p:nvSpPr>
          <p:cNvPr id="3" name="Footer Placeholder 2">
            <a:extLst>
              <a:ext uri="{FF2B5EF4-FFF2-40B4-BE49-F238E27FC236}">
                <a16:creationId xmlns:a16="http://schemas.microsoft.com/office/drawing/2014/main" id="{BE05E8E5-FC3F-4B02-8560-314161E65934}"/>
              </a:ext>
            </a:extLst>
          </p:cNvPr>
          <p:cNvSpPr>
            <a:spLocks noGrp="1"/>
          </p:cNvSpPr>
          <p:nvPr>
            <p:ph type="ftr" sz="quarter" idx="10"/>
          </p:nvPr>
        </p:nvSpPr>
        <p:spPr/>
        <p:txBody>
          <a:bodyPr/>
          <a:lstStyle>
            <a:lvl1pPr>
              <a:defRPr b="0">
                <a:solidFill>
                  <a:schemeClr val="bg1"/>
                </a:solidFill>
              </a:defRPr>
            </a:lvl1pPr>
          </a:lstStyle>
          <a:p>
            <a:endParaRPr lang="en-US"/>
          </a:p>
        </p:txBody>
      </p:sp>
      <p:sp>
        <p:nvSpPr>
          <p:cNvPr id="4" name="Slide Number Placeholder 3">
            <a:extLst>
              <a:ext uri="{FF2B5EF4-FFF2-40B4-BE49-F238E27FC236}">
                <a16:creationId xmlns:a16="http://schemas.microsoft.com/office/drawing/2014/main" id="{5B783E44-C534-44A2-8F6E-F9372FE5C6E2}"/>
              </a:ext>
            </a:extLst>
          </p:cNvPr>
          <p:cNvSpPr>
            <a:spLocks noGrp="1"/>
          </p:cNvSpPr>
          <p:nvPr>
            <p:ph type="sldNum" sz="quarter" idx="11"/>
          </p:nvPr>
        </p:nvSpPr>
        <p:spPr/>
        <p:txBody>
          <a:bodyPr/>
          <a:lstStyle>
            <a:lvl1pPr>
              <a:defRPr>
                <a:solidFill>
                  <a:schemeClr val="bg1"/>
                </a:solidFill>
              </a:defRPr>
            </a:lvl1pPr>
          </a:lstStyle>
          <a:p>
            <a:fld id="{C1C9B50E-D894-5741-84C2-91225D19B5B3}" type="slidenum">
              <a:rPr lang="en-US" smtClean="0"/>
              <a:t>‹#›</a:t>
            </a:fld>
            <a:endParaRPr lang="en-US"/>
          </a:p>
        </p:txBody>
      </p:sp>
      <p:sp>
        <p:nvSpPr>
          <p:cNvPr id="9" name="TextBox 8">
            <a:extLst>
              <a:ext uri="{FF2B5EF4-FFF2-40B4-BE49-F238E27FC236}">
                <a16:creationId xmlns:a16="http://schemas.microsoft.com/office/drawing/2014/main" id="{43322D7A-8171-44C9-AFA6-24E34B78763E}"/>
              </a:ext>
            </a:extLst>
          </p:cNvPr>
          <p:cNvSpPr txBox="1"/>
          <p:nvPr/>
        </p:nvSpPr>
        <p:spPr>
          <a:xfrm>
            <a:off x="1" y="-1053499"/>
            <a:ext cx="7632171" cy="954107"/>
          </a:xfrm>
          <a:prstGeom prst="rect">
            <a:avLst/>
          </a:prstGeom>
          <a:solidFill>
            <a:schemeClr val="accent1"/>
          </a:solidFill>
        </p:spPr>
        <p:txBody>
          <a:bodyPr wrap="square" rtlCol="0">
            <a:spAutoFit/>
          </a:bodyPr>
          <a:lstStyle/>
          <a:p>
            <a:r>
              <a:rPr lang="en-AU" sz="1400" dirty="0">
                <a:solidFill>
                  <a:schemeClr val="bg1"/>
                </a:solidFill>
              </a:rPr>
              <a:t>For this slide design, you can change the background colour</a:t>
            </a:r>
          </a:p>
          <a:p>
            <a:r>
              <a:rPr lang="en-AU" sz="1400" dirty="0">
                <a:solidFill>
                  <a:schemeClr val="bg1"/>
                </a:solidFill>
              </a:rPr>
              <a:t>by right-clicking somewhere on the slide, not in a content placeholder.</a:t>
            </a:r>
          </a:p>
          <a:p>
            <a:r>
              <a:rPr lang="en-US" sz="1400" dirty="0">
                <a:solidFill>
                  <a:schemeClr val="bg1"/>
                </a:solidFill>
              </a:rPr>
              <a:t>‘Format Background</a:t>
            </a:r>
          </a:p>
          <a:p>
            <a:r>
              <a:rPr lang="en-US" sz="1400" dirty="0">
                <a:solidFill>
                  <a:schemeClr val="bg1"/>
                </a:solidFill>
              </a:rPr>
              <a:t>Under the ‘Fill’ menu, ‘change ‘Solid fill’ to a </a:t>
            </a:r>
            <a:r>
              <a:rPr lang="en-US" sz="1400" dirty="0" err="1">
                <a:solidFill>
                  <a:schemeClr val="bg1"/>
                </a:solidFill>
              </a:rPr>
              <a:t>colour</a:t>
            </a:r>
            <a:r>
              <a:rPr lang="en-US" sz="1400" dirty="0">
                <a:solidFill>
                  <a:schemeClr val="bg1"/>
                </a:solidFill>
              </a:rPr>
              <a:t> from the palette</a:t>
            </a:r>
            <a:endParaRPr lang="en-AU" sz="1400" dirty="0">
              <a:solidFill>
                <a:schemeClr val="bg1"/>
              </a:solidFill>
            </a:endParaRPr>
          </a:p>
        </p:txBody>
      </p:sp>
      <p:sp>
        <p:nvSpPr>
          <p:cNvPr id="16" name="Content Placeholder 15">
            <a:extLst>
              <a:ext uri="{FF2B5EF4-FFF2-40B4-BE49-F238E27FC236}">
                <a16:creationId xmlns:a16="http://schemas.microsoft.com/office/drawing/2014/main" id="{0A71569F-BB25-4674-BADB-F4162EFAC7FD}"/>
              </a:ext>
            </a:extLst>
          </p:cNvPr>
          <p:cNvSpPr>
            <a:spLocks noGrp="1"/>
          </p:cNvSpPr>
          <p:nvPr>
            <p:ph sz="quarter" idx="24"/>
          </p:nvPr>
        </p:nvSpPr>
        <p:spPr>
          <a:xfrm>
            <a:off x="695326" y="2030400"/>
            <a:ext cx="3384549" cy="4206912"/>
          </a:xfrm>
          <a:custGeom>
            <a:avLst/>
            <a:gdLst>
              <a:gd name="connsiteX0" fmla="*/ 0 w 4320554"/>
              <a:gd name="connsiteY0" fmla="*/ 0 h 3240087"/>
              <a:gd name="connsiteX1" fmla="*/ 4320554 w 4320554"/>
              <a:gd name="connsiteY1" fmla="*/ 0 h 3240087"/>
              <a:gd name="connsiteX2" fmla="*/ 4320554 w 4320554"/>
              <a:gd name="connsiteY2" fmla="*/ 3240087 h 3240087"/>
              <a:gd name="connsiteX3" fmla="*/ 0 w 4320554"/>
              <a:gd name="connsiteY3" fmla="*/ 3240087 h 3240087"/>
            </a:gdLst>
            <a:ahLst/>
            <a:cxnLst>
              <a:cxn ang="0">
                <a:pos x="connsiteX0" y="connsiteY0"/>
              </a:cxn>
              <a:cxn ang="0">
                <a:pos x="connsiteX1" y="connsiteY1"/>
              </a:cxn>
              <a:cxn ang="0">
                <a:pos x="connsiteX2" y="connsiteY2"/>
              </a:cxn>
              <a:cxn ang="0">
                <a:pos x="connsiteX3" y="connsiteY3"/>
              </a:cxn>
            </a:cxnLst>
            <a:rect l="l" t="t" r="r" b="b"/>
            <a:pathLst>
              <a:path w="4320554" h="3240087">
                <a:moveTo>
                  <a:pt x="0" y="0"/>
                </a:moveTo>
                <a:lnTo>
                  <a:pt x="4320554" y="0"/>
                </a:lnTo>
                <a:lnTo>
                  <a:pt x="4320554" y="3240087"/>
                </a:lnTo>
                <a:lnTo>
                  <a:pt x="0" y="3240087"/>
                </a:lnTo>
                <a:close/>
              </a:path>
            </a:pathLst>
          </a:custGeom>
        </p:spPr>
        <p:txBody>
          <a:bodyPr wrap="square">
            <a:noAutofit/>
          </a:bodyPr>
          <a:lstStyle>
            <a:lvl1pPr>
              <a:spcAft>
                <a:spcPts val="1200"/>
              </a:spcAft>
              <a:defRPr sz="1400">
                <a:solidFill>
                  <a:schemeClr val="bg1"/>
                </a:solidFill>
              </a:defRPr>
            </a:lvl1pPr>
            <a:lvl2pPr>
              <a:spcAft>
                <a:spcPts val="1200"/>
              </a:spcAft>
              <a:defRPr sz="1400">
                <a:solidFill>
                  <a:schemeClr val="bg1"/>
                </a:solidFill>
              </a:defRPr>
            </a:lvl2pPr>
            <a:lvl3pPr>
              <a:spcAft>
                <a:spcPts val="1200"/>
              </a:spcAft>
              <a:buClr>
                <a:schemeClr val="bg1"/>
              </a:buClr>
              <a:defRPr sz="1400">
                <a:solidFill>
                  <a:schemeClr val="bg1"/>
                </a:solidFill>
              </a:defRPr>
            </a:lvl3pPr>
            <a:lvl4pPr>
              <a:spcAft>
                <a:spcPts val="1200"/>
              </a:spcAft>
              <a:defRPr sz="1400">
                <a:solidFill>
                  <a:schemeClr val="bg1"/>
                </a:solidFill>
              </a:defRPr>
            </a:lvl4pPr>
            <a:lvl5pPr>
              <a:spcAft>
                <a:spcPts val="1200"/>
              </a:spcAft>
              <a:defRPr sz="1400">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dirty="0"/>
          </a:p>
        </p:txBody>
      </p:sp>
      <p:sp>
        <p:nvSpPr>
          <p:cNvPr id="20" name="Title 1">
            <a:extLst>
              <a:ext uri="{FF2B5EF4-FFF2-40B4-BE49-F238E27FC236}">
                <a16:creationId xmlns:a16="http://schemas.microsoft.com/office/drawing/2014/main" id="{BA46BE02-73A4-478B-91B5-60E3126AD077}"/>
              </a:ext>
            </a:extLst>
          </p:cNvPr>
          <p:cNvSpPr>
            <a:spLocks noGrp="1"/>
          </p:cNvSpPr>
          <p:nvPr>
            <p:ph type="title" hasCustomPrompt="1"/>
          </p:nvPr>
        </p:nvSpPr>
        <p:spPr>
          <a:xfrm>
            <a:off x="695327" y="763200"/>
            <a:ext cx="3384548" cy="503510"/>
          </a:xfrm>
        </p:spPr>
        <p:txBody>
          <a:bodyPr anchor="t">
            <a:noAutofit/>
          </a:bodyPr>
          <a:lstStyle>
            <a:lvl1pPr>
              <a:defRPr sz="3800">
                <a:solidFill>
                  <a:schemeClr val="bg1"/>
                </a:solidFill>
              </a:defRPr>
            </a:lvl1pPr>
          </a:lstStyle>
          <a:p>
            <a:r>
              <a:rPr lang="en-US" dirty="0"/>
              <a:t>Title here</a:t>
            </a:r>
            <a:endParaRPr lang="en-AU" dirty="0"/>
          </a:p>
        </p:txBody>
      </p:sp>
      <p:sp>
        <p:nvSpPr>
          <p:cNvPr id="21" name="Text Placeholder 5">
            <a:extLst>
              <a:ext uri="{FF2B5EF4-FFF2-40B4-BE49-F238E27FC236}">
                <a16:creationId xmlns:a16="http://schemas.microsoft.com/office/drawing/2014/main" id="{1B3E6F15-268B-42EB-A1DC-9E9E18BCA2E7}"/>
              </a:ext>
            </a:extLst>
          </p:cNvPr>
          <p:cNvSpPr>
            <a:spLocks noGrp="1"/>
          </p:cNvSpPr>
          <p:nvPr>
            <p:ph type="body" sz="quarter" idx="31" hasCustomPrompt="1"/>
          </p:nvPr>
        </p:nvSpPr>
        <p:spPr>
          <a:xfrm>
            <a:off x="695326" y="1364400"/>
            <a:ext cx="3384548" cy="506132"/>
          </a:xfrm>
          <a:prstGeom prst="rect">
            <a:avLst/>
          </a:prstGeom>
        </p:spPr>
        <p:txBody>
          <a:bodyPr>
            <a:noAutofit/>
          </a:bodyPr>
          <a:lstStyle>
            <a:lvl1pPr>
              <a:lnSpc>
                <a:spcPct val="100000"/>
              </a:lnSpc>
              <a:defRPr sz="1600" b="0">
                <a:solidFill>
                  <a:schemeClr val="bg1"/>
                </a:solidFill>
              </a:defRPr>
            </a:lvl1pPr>
            <a:lvl2pPr marL="612" indent="0">
              <a:buNone/>
              <a:defRPr/>
            </a:lvl2pPr>
          </a:lstStyle>
          <a:p>
            <a:pPr lvl="0"/>
            <a:r>
              <a:rPr lang="en-US" dirty="0"/>
              <a:t>[Subtitle]</a:t>
            </a:r>
          </a:p>
        </p:txBody>
      </p:sp>
    </p:spTree>
    <p:extLst>
      <p:ext uri="{BB962C8B-B14F-4D97-AF65-F5344CB8AC3E}">
        <p14:creationId xmlns:p14="http://schemas.microsoft.com/office/powerpoint/2010/main" val="32921811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ext with Image Half Alt">
    <p:bg>
      <p:bgPr>
        <a:solidFill>
          <a:schemeClr val="accent1"/>
        </a:solidFill>
        <a:effectLst/>
      </p:bgPr>
    </p:bg>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04E0D937-BE88-4584-B716-79FDE92B735A}"/>
              </a:ext>
            </a:extLst>
          </p:cNvPr>
          <p:cNvSpPr>
            <a:spLocks noGrp="1"/>
          </p:cNvSpPr>
          <p:nvPr>
            <p:ph type="pic" sz="quarter" idx="22" hasCustomPrompt="1"/>
          </p:nvPr>
        </p:nvSpPr>
        <p:spPr>
          <a:xfrm>
            <a:off x="5605685" y="0"/>
            <a:ext cx="6586315" cy="6887025"/>
          </a:xfrm>
          <a:custGeom>
            <a:avLst/>
            <a:gdLst>
              <a:gd name="connsiteX0" fmla="*/ 0 w 6586315"/>
              <a:gd name="connsiteY0" fmla="*/ 0 h 6858001"/>
              <a:gd name="connsiteX1" fmla="*/ 6586315 w 6586315"/>
              <a:gd name="connsiteY1" fmla="*/ 0 h 6858001"/>
              <a:gd name="connsiteX2" fmla="*/ 6586315 w 6586315"/>
              <a:gd name="connsiteY2" fmla="*/ 6858001 h 6858001"/>
              <a:gd name="connsiteX3" fmla="*/ 1853351 w 6586315"/>
              <a:gd name="connsiteY3" fmla="*/ 6858001 h 6858001"/>
              <a:gd name="connsiteX4" fmla="*/ 1853351 w 6586315"/>
              <a:gd name="connsiteY4" fmla="*/ 6857886 h 6858001"/>
              <a:gd name="connsiteX5" fmla="*/ 1743436 w 6586315"/>
              <a:gd name="connsiteY5" fmla="*/ 6857886 h 6858001"/>
              <a:gd name="connsiteX6" fmla="*/ 8175 w 6586315"/>
              <a:gd name="connsiteY6" fmla="*/ 5022173 h 6858001"/>
              <a:gd name="connsiteX7" fmla="*/ 0 w 6586315"/>
              <a:gd name="connsiteY7" fmla="*/ 4869183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86315" h="6858001">
                <a:moveTo>
                  <a:pt x="0" y="0"/>
                </a:moveTo>
                <a:lnTo>
                  <a:pt x="6586315" y="0"/>
                </a:lnTo>
                <a:lnTo>
                  <a:pt x="6586315" y="6858001"/>
                </a:lnTo>
                <a:lnTo>
                  <a:pt x="1853351" y="6858001"/>
                </a:lnTo>
                <a:lnTo>
                  <a:pt x="1853351" y="6857886"/>
                </a:lnTo>
                <a:lnTo>
                  <a:pt x="1743436" y="6857886"/>
                </a:lnTo>
                <a:cubicBezTo>
                  <a:pt x="791205" y="6568135"/>
                  <a:pt x="91872" y="5809159"/>
                  <a:pt x="8175" y="5022173"/>
                </a:cubicBezTo>
                <a:lnTo>
                  <a:pt x="0" y="4869183"/>
                </a:lnTo>
                <a:close/>
              </a:path>
            </a:pathLst>
          </a:custGeom>
          <a:solidFill>
            <a:schemeClr val="bg1">
              <a:lumMod val="95000"/>
            </a:schemeClr>
          </a:solidFill>
        </p:spPr>
        <p:txBody>
          <a:bodyPr wrap="square">
            <a:noAutofit/>
          </a:bodyPr>
          <a:lstStyle>
            <a:lvl1pPr>
              <a:defRPr/>
            </a:lvl1pPr>
          </a:lstStyle>
          <a:p>
            <a:r>
              <a:rPr lang="en-AU" dirty="0"/>
              <a:t>Insert image and send to back</a:t>
            </a:r>
          </a:p>
        </p:txBody>
      </p:sp>
      <p:sp>
        <p:nvSpPr>
          <p:cNvPr id="3" name="Footer Placeholder 2">
            <a:extLst>
              <a:ext uri="{FF2B5EF4-FFF2-40B4-BE49-F238E27FC236}">
                <a16:creationId xmlns:a16="http://schemas.microsoft.com/office/drawing/2014/main" id="{BE05E8E5-FC3F-4B02-8560-314161E65934}"/>
              </a:ext>
            </a:extLst>
          </p:cNvPr>
          <p:cNvSpPr>
            <a:spLocks noGrp="1"/>
          </p:cNvSpPr>
          <p:nvPr>
            <p:ph type="ftr" sz="quarter" idx="10"/>
          </p:nvPr>
        </p:nvSpPr>
        <p:spPr/>
        <p:txBody>
          <a:bodyPr/>
          <a:lstStyle>
            <a:lvl1pPr>
              <a:defRPr b="0">
                <a:solidFill>
                  <a:schemeClr val="bg1"/>
                </a:solidFill>
              </a:defRPr>
            </a:lvl1pPr>
          </a:lstStyle>
          <a:p>
            <a:endParaRPr lang="en-US"/>
          </a:p>
        </p:txBody>
      </p:sp>
      <p:sp>
        <p:nvSpPr>
          <p:cNvPr id="4" name="Slide Number Placeholder 3">
            <a:extLst>
              <a:ext uri="{FF2B5EF4-FFF2-40B4-BE49-F238E27FC236}">
                <a16:creationId xmlns:a16="http://schemas.microsoft.com/office/drawing/2014/main" id="{5B783E44-C534-44A2-8F6E-F9372FE5C6E2}"/>
              </a:ext>
            </a:extLst>
          </p:cNvPr>
          <p:cNvSpPr>
            <a:spLocks noGrp="1"/>
          </p:cNvSpPr>
          <p:nvPr>
            <p:ph type="sldNum" sz="quarter" idx="11"/>
          </p:nvPr>
        </p:nvSpPr>
        <p:spPr/>
        <p:txBody>
          <a:bodyPr/>
          <a:lstStyle/>
          <a:p>
            <a:fld id="{C1C9B50E-D894-5741-84C2-91225D19B5B3}" type="slidenum">
              <a:rPr lang="en-US" smtClean="0"/>
              <a:t>‹#›</a:t>
            </a:fld>
            <a:endParaRPr lang="en-US"/>
          </a:p>
        </p:txBody>
      </p:sp>
      <p:sp>
        <p:nvSpPr>
          <p:cNvPr id="14" name="TextBox 13">
            <a:extLst>
              <a:ext uri="{FF2B5EF4-FFF2-40B4-BE49-F238E27FC236}">
                <a16:creationId xmlns:a16="http://schemas.microsoft.com/office/drawing/2014/main" id="{54B152F0-B857-4837-AD26-E55058B68A12}"/>
              </a:ext>
            </a:extLst>
          </p:cNvPr>
          <p:cNvSpPr txBox="1"/>
          <p:nvPr/>
        </p:nvSpPr>
        <p:spPr>
          <a:xfrm>
            <a:off x="1" y="-1053499"/>
            <a:ext cx="7632171" cy="954107"/>
          </a:xfrm>
          <a:prstGeom prst="rect">
            <a:avLst/>
          </a:prstGeom>
          <a:solidFill>
            <a:schemeClr val="accent1"/>
          </a:solidFill>
        </p:spPr>
        <p:txBody>
          <a:bodyPr wrap="square" rtlCol="0">
            <a:spAutoFit/>
          </a:bodyPr>
          <a:lstStyle/>
          <a:p>
            <a:r>
              <a:rPr lang="en-AU" sz="1400" dirty="0">
                <a:solidFill>
                  <a:schemeClr val="bg1"/>
                </a:solidFill>
              </a:rPr>
              <a:t>For this slide design, you can change the background colour</a:t>
            </a:r>
          </a:p>
          <a:p>
            <a:r>
              <a:rPr lang="en-AU" sz="1400" dirty="0">
                <a:solidFill>
                  <a:schemeClr val="bg1"/>
                </a:solidFill>
              </a:rPr>
              <a:t>by right-clicking somewhere on the slide, not in a content placeholder.</a:t>
            </a:r>
          </a:p>
          <a:p>
            <a:r>
              <a:rPr lang="en-US" sz="1400" dirty="0">
                <a:solidFill>
                  <a:schemeClr val="bg1"/>
                </a:solidFill>
              </a:rPr>
              <a:t>‘Format Background</a:t>
            </a:r>
          </a:p>
          <a:p>
            <a:r>
              <a:rPr lang="en-US" sz="1400" dirty="0">
                <a:solidFill>
                  <a:schemeClr val="bg1"/>
                </a:solidFill>
              </a:rPr>
              <a:t>Under the ‘Fill’ menu, ‘change ‘Solid fill’ to a </a:t>
            </a:r>
            <a:r>
              <a:rPr lang="en-US" sz="1400" dirty="0" err="1">
                <a:solidFill>
                  <a:schemeClr val="bg1"/>
                </a:solidFill>
              </a:rPr>
              <a:t>colour</a:t>
            </a:r>
            <a:r>
              <a:rPr lang="en-US" sz="1400" dirty="0">
                <a:solidFill>
                  <a:schemeClr val="bg1"/>
                </a:solidFill>
              </a:rPr>
              <a:t> from the palette</a:t>
            </a:r>
            <a:endParaRPr lang="en-AU" sz="1400" dirty="0">
              <a:solidFill>
                <a:schemeClr val="bg1"/>
              </a:solidFill>
            </a:endParaRPr>
          </a:p>
        </p:txBody>
      </p:sp>
      <p:sp>
        <p:nvSpPr>
          <p:cNvPr id="20" name="Content Placeholder 19">
            <a:extLst>
              <a:ext uri="{FF2B5EF4-FFF2-40B4-BE49-F238E27FC236}">
                <a16:creationId xmlns:a16="http://schemas.microsoft.com/office/drawing/2014/main" id="{7EFD1972-8EA7-4ECA-B4BE-8591D45B72CC}"/>
              </a:ext>
            </a:extLst>
          </p:cNvPr>
          <p:cNvSpPr>
            <a:spLocks noGrp="1"/>
          </p:cNvSpPr>
          <p:nvPr>
            <p:ph sz="quarter" idx="24"/>
          </p:nvPr>
        </p:nvSpPr>
        <p:spPr>
          <a:xfrm>
            <a:off x="695326" y="2030400"/>
            <a:ext cx="4536578" cy="4278920"/>
          </a:xfrm>
          <a:custGeom>
            <a:avLst/>
            <a:gdLst>
              <a:gd name="connsiteX0" fmla="*/ 0 w 4320554"/>
              <a:gd name="connsiteY0" fmla="*/ 0 h 3240087"/>
              <a:gd name="connsiteX1" fmla="*/ 4320554 w 4320554"/>
              <a:gd name="connsiteY1" fmla="*/ 0 h 3240087"/>
              <a:gd name="connsiteX2" fmla="*/ 4320554 w 4320554"/>
              <a:gd name="connsiteY2" fmla="*/ 3240087 h 3240087"/>
              <a:gd name="connsiteX3" fmla="*/ 0 w 4320554"/>
              <a:gd name="connsiteY3" fmla="*/ 3240087 h 3240087"/>
            </a:gdLst>
            <a:ahLst/>
            <a:cxnLst>
              <a:cxn ang="0">
                <a:pos x="connsiteX0" y="connsiteY0"/>
              </a:cxn>
              <a:cxn ang="0">
                <a:pos x="connsiteX1" y="connsiteY1"/>
              </a:cxn>
              <a:cxn ang="0">
                <a:pos x="connsiteX2" y="connsiteY2"/>
              </a:cxn>
              <a:cxn ang="0">
                <a:pos x="connsiteX3" y="connsiteY3"/>
              </a:cxn>
            </a:cxnLst>
            <a:rect l="l" t="t" r="r" b="b"/>
            <a:pathLst>
              <a:path w="4320554" h="3240087">
                <a:moveTo>
                  <a:pt x="0" y="0"/>
                </a:moveTo>
                <a:lnTo>
                  <a:pt x="4320554" y="0"/>
                </a:lnTo>
                <a:lnTo>
                  <a:pt x="4320554" y="3240087"/>
                </a:lnTo>
                <a:lnTo>
                  <a:pt x="0" y="3240087"/>
                </a:lnTo>
                <a:close/>
              </a:path>
            </a:pathLst>
          </a:custGeom>
        </p:spPr>
        <p:txBody>
          <a:bodyPr vert="horz" wrap="square" lIns="0" tIns="0" rIns="0" bIns="0" rtlCol="0">
            <a:noAutofit/>
          </a:bodyPr>
          <a:lstStyle>
            <a:lvl1pPr>
              <a:defRPr lang="en-US" sz="1400" dirty="0" smtClean="0">
                <a:solidFill>
                  <a:schemeClr val="bg1"/>
                </a:solidFill>
              </a:defRPr>
            </a:lvl1pPr>
            <a:lvl2pPr>
              <a:defRPr lang="en-US" sz="1400" dirty="0" smtClean="0">
                <a:solidFill>
                  <a:schemeClr val="bg1"/>
                </a:solidFill>
              </a:defRPr>
            </a:lvl2pPr>
            <a:lvl3pPr>
              <a:defRPr lang="en-US" sz="1400" dirty="0" smtClean="0">
                <a:solidFill>
                  <a:schemeClr val="bg1"/>
                </a:solidFill>
              </a:defRPr>
            </a:lvl3pPr>
            <a:lvl4pPr>
              <a:defRPr lang="en-US" sz="1400" dirty="0" smtClean="0">
                <a:solidFill>
                  <a:schemeClr val="bg1"/>
                </a:solidFill>
              </a:defRPr>
            </a:lvl4pPr>
            <a:lvl5pPr>
              <a:defRPr lang="en-AU" sz="1400" dirty="0">
                <a:solidFill>
                  <a:schemeClr val="bg1"/>
                </a:solidFill>
              </a:defRPr>
            </a:lvl5pPr>
          </a:lstStyle>
          <a:p>
            <a:pPr lvl="0">
              <a:spcAft>
                <a:spcPts val="1200"/>
              </a:spcAft>
            </a:pPr>
            <a:r>
              <a:rPr lang="en-GB"/>
              <a:t>Click to edit Master text styles</a:t>
            </a:r>
          </a:p>
          <a:p>
            <a:pPr lvl="1">
              <a:spcAft>
                <a:spcPts val="1200"/>
              </a:spcAft>
            </a:pPr>
            <a:r>
              <a:rPr lang="en-GB"/>
              <a:t>Second level</a:t>
            </a:r>
          </a:p>
          <a:p>
            <a:pPr lvl="2">
              <a:spcAft>
                <a:spcPts val="1200"/>
              </a:spcAft>
            </a:pPr>
            <a:r>
              <a:rPr lang="en-GB"/>
              <a:t>Third level</a:t>
            </a:r>
          </a:p>
          <a:p>
            <a:pPr lvl="3">
              <a:spcAft>
                <a:spcPts val="1200"/>
              </a:spcAft>
            </a:pPr>
            <a:r>
              <a:rPr lang="en-GB"/>
              <a:t>Fourth level</a:t>
            </a:r>
          </a:p>
          <a:p>
            <a:pPr lvl="4">
              <a:spcAft>
                <a:spcPts val="1200"/>
              </a:spcAft>
            </a:pPr>
            <a:r>
              <a:rPr lang="en-GB"/>
              <a:t>Fifth level</a:t>
            </a:r>
            <a:endParaRPr lang="en-AU" dirty="0"/>
          </a:p>
        </p:txBody>
      </p:sp>
      <p:sp>
        <p:nvSpPr>
          <p:cNvPr id="21" name="Title 1">
            <a:extLst>
              <a:ext uri="{FF2B5EF4-FFF2-40B4-BE49-F238E27FC236}">
                <a16:creationId xmlns:a16="http://schemas.microsoft.com/office/drawing/2014/main" id="{6086D5B7-49D4-45BF-9DA6-AAB93DAE779F}"/>
              </a:ext>
            </a:extLst>
          </p:cNvPr>
          <p:cNvSpPr>
            <a:spLocks noGrp="1"/>
          </p:cNvSpPr>
          <p:nvPr>
            <p:ph type="title" hasCustomPrompt="1"/>
          </p:nvPr>
        </p:nvSpPr>
        <p:spPr>
          <a:xfrm>
            <a:off x="695327" y="763200"/>
            <a:ext cx="4536578" cy="503510"/>
          </a:xfrm>
        </p:spPr>
        <p:txBody>
          <a:bodyPr anchor="t">
            <a:noAutofit/>
          </a:bodyPr>
          <a:lstStyle>
            <a:lvl1pPr>
              <a:defRPr sz="3800">
                <a:solidFill>
                  <a:schemeClr val="bg1"/>
                </a:solidFill>
              </a:defRPr>
            </a:lvl1pPr>
          </a:lstStyle>
          <a:p>
            <a:r>
              <a:rPr lang="en-US" dirty="0"/>
              <a:t>Title here</a:t>
            </a:r>
            <a:endParaRPr lang="en-AU" dirty="0"/>
          </a:p>
        </p:txBody>
      </p:sp>
      <p:sp>
        <p:nvSpPr>
          <p:cNvPr id="22" name="Text Placeholder 5">
            <a:extLst>
              <a:ext uri="{FF2B5EF4-FFF2-40B4-BE49-F238E27FC236}">
                <a16:creationId xmlns:a16="http://schemas.microsoft.com/office/drawing/2014/main" id="{6C6C5F7B-FB99-4491-8B47-FF6117F53B75}"/>
              </a:ext>
            </a:extLst>
          </p:cNvPr>
          <p:cNvSpPr>
            <a:spLocks noGrp="1"/>
          </p:cNvSpPr>
          <p:nvPr>
            <p:ph type="body" sz="quarter" idx="31" hasCustomPrompt="1"/>
          </p:nvPr>
        </p:nvSpPr>
        <p:spPr>
          <a:xfrm>
            <a:off x="695326" y="1364400"/>
            <a:ext cx="4536578" cy="506132"/>
          </a:xfrm>
          <a:prstGeom prst="rect">
            <a:avLst/>
          </a:prstGeom>
        </p:spPr>
        <p:txBody>
          <a:bodyPr>
            <a:noAutofit/>
          </a:bodyPr>
          <a:lstStyle>
            <a:lvl1pPr>
              <a:lnSpc>
                <a:spcPct val="100000"/>
              </a:lnSpc>
              <a:defRPr sz="1600" b="0">
                <a:solidFill>
                  <a:schemeClr val="bg1"/>
                </a:solidFill>
              </a:defRPr>
            </a:lvl1pPr>
            <a:lvl2pPr marL="612" indent="0">
              <a:buNone/>
              <a:defRPr/>
            </a:lvl2pPr>
          </a:lstStyle>
          <a:p>
            <a:pPr lvl="0"/>
            <a:r>
              <a:rPr lang="en-US" dirty="0"/>
              <a:t>[Subtitle]</a:t>
            </a:r>
          </a:p>
        </p:txBody>
      </p:sp>
    </p:spTree>
    <p:extLst>
      <p:ext uri="{BB962C8B-B14F-4D97-AF65-F5344CB8AC3E}">
        <p14:creationId xmlns:p14="http://schemas.microsoft.com/office/powerpoint/2010/main" val="3253893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ext with Image One Third Alt">
    <p:bg>
      <p:bgPr>
        <a:solidFill>
          <a:schemeClr val="accent1"/>
        </a:solidFill>
        <a:effectLst/>
      </p:bgPr>
    </p:bg>
    <p:spTree>
      <p:nvGrpSpPr>
        <p:cNvPr id="1" name=""/>
        <p:cNvGrpSpPr/>
        <p:nvPr/>
      </p:nvGrpSpPr>
      <p:grpSpPr>
        <a:xfrm>
          <a:off x="0" y="0"/>
          <a:ext cx="0" cy="0"/>
          <a:chOff x="0" y="0"/>
          <a:chExt cx="0" cy="0"/>
        </a:xfrm>
      </p:grpSpPr>
      <p:sp>
        <p:nvSpPr>
          <p:cNvPr id="23" name="Text Placeholder 22">
            <a:extLst>
              <a:ext uri="{FF2B5EF4-FFF2-40B4-BE49-F238E27FC236}">
                <a16:creationId xmlns:a16="http://schemas.microsoft.com/office/drawing/2014/main" id="{740DF0C2-28B5-445A-B99A-61CA30EFB414}"/>
              </a:ext>
            </a:extLst>
          </p:cNvPr>
          <p:cNvSpPr>
            <a:spLocks noGrp="1"/>
          </p:cNvSpPr>
          <p:nvPr>
            <p:ph type="body" sz="quarter" idx="32" hasCustomPrompt="1"/>
          </p:nvPr>
        </p:nvSpPr>
        <p:spPr>
          <a:xfrm flipV="1">
            <a:off x="8103037" y="245"/>
            <a:ext cx="4088963" cy="6857508"/>
          </a:xfrm>
          <a:custGeom>
            <a:avLst/>
            <a:gdLst>
              <a:gd name="connsiteX0" fmla="*/ 0 w 4088963"/>
              <a:gd name="connsiteY0" fmla="*/ 6857508 h 6857508"/>
              <a:gd name="connsiteX1" fmla="*/ 4082466 w 4088963"/>
              <a:gd name="connsiteY1" fmla="*/ 6857508 h 6857508"/>
              <a:gd name="connsiteX2" fmla="*/ 4082466 w 4088963"/>
              <a:gd name="connsiteY2" fmla="*/ 6844756 h 6857508"/>
              <a:gd name="connsiteX3" fmla="*/ 4088963 w 4088963"/>
              <a:gd name="connsiteY3" fmla="*/ 6844756 h 6857508"/>
              <a:gd name="connsiteX4" fmla="*/ 4088963 w 4088963"/>
              <a:gd name="connsiteY4" fmla="*/ 5223397 h 6857508"/>
              <a:gd name="connsiteX5" fmla="*/ 4082466 w 4088963"/>
              <a:gd name="connsiteY5" fmla="*/ 5223397 h 6857508"/>
              <a:gd name="connsiteX6" fmla="*/ 4082466 w 4088963"/>
              <a:gd name="connsiteY6" fmla="*/ 0 h 6857508"/>
              <a:gd name="connsiteX7" fmla="*/ 0 w 4088963"/>
              <a:gd name="connsiteY7" fmla="*/ 0 h 6857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88963" h="6857508">
                <a:moveTo>
                  <a:pt x="0" y="6857508"/>
                </a:moveTo>
                <a:lnTo>
                  <a:pt x="4082466" y="6857508"/>
                </a:lnTo>
                <a:lnTo>
                  <a:pt x="4082466" y="6844756"/>
                </a:lnTo>
                <a:lnTo>
                  <a:pt x="4088963" y="6844756"/>
                </a:lnTo>
                <a:lnTo>
                  <a:pt x="4088963" y="5223397"/>
                </a:lnTo>
                <a:lnTo>
                  <a:pt x="4082466" y="5223397"/>
                </a:lnTo>
                <a:lnTo>
                  <a:pt x="4082466" y="0"/>
                </a:lnTo>
                <a:lnTo>
                  <a:pt x="0" y="0"/>
                </a:lnTo>
                <a:close/>
              </a:path>
            </a:pathLst>
          </a:custGeom>
          <a:gradFill flip="none" rotWithShape="1">
            <a:gsLst>
              <a:gs pos="100000">
                <a:schemeClr val="accent1">
                  <a:alpha val="79000"/>
                </a:schemeClr>
              </a:gs>
              <a:gs pos="34000">
                <a:schemeClr val="tx1">
                  <a:alpha val="0"/>
                </a:schemeClr>
              </a:gs>
            </a:gsLst>
            <a:lin ang="2700000" scaled="1"/>
            <a:tileRect/>
          </a:gradFill>
          <a:ln w="14480" cap="flat">
            <a:noFill/>
            <a:prstDash val="solid"/>
            <a:miter/>
          </a:ln>
        </p:spPr>
        <p:txBody>
          <a:bodyPr wrap="square" rtlCol="0" anchor="ctr">
            <a:noAutofit/>
          </a:bodyPr>
          <a:lstStyle>
            <a:lvl1pPr>
              <a:defRPr lang="en-AU" sz="1800" dirty="0">
                <a:solidFill>
                  <a:schemeClr val="tx1"/>
                </a:solidFill>
              </a:defRPr>
            </a:lvl1pPr>
          </a:lstStyle>
          <a:p>
            <a:pPr lvl="0"/>
            <a:r>
              <a:rPr lang="en-US" dirty="0"/>
              <a:t> </a:t>
            </a:r>
            <a:endParaRPr lang="en-AU" dirty="0"/>
          </a:p>
        </p:txBody>
      </p:sp>
      <p:sp>
        <p:nvSpPr>
          <p:cNvPr id="17" name="Picture Placeholder 16">
            <a:extLst>
              <a:ext uri="{FF2B5EF4-FFF2-40B4-BE49-F238E27FC236}">
                <a16:creationId xmlns:a16="http://schemas.microsoft.com/office/drawing/2014/main" id="{5B5D6B1C-6262-4AF0-90EE-88B7D7185125}"/>
              </a:ext>
            </a:extLst>
          </p:cNvPr>
          <p:cNvSpPr>
            <a:spLocks noGrp="1"/>
          </p:cNvSpPr>
          <p:nvPr>
            <p:ph type="pic" sz="quarter" idx="23" hasCustomPrompt="1"/>
          </p:nvPr>
        </p:nvSpPr>
        <p:spPr>
          <a:xfrm>
            <a:off x="8125074" y="1"/>
            <a:ext cx="4066927" cy="6887026"/>
          </a:xfrm>
          <a:custGeom>
            <a:avLst/>
            <a:gdLst>
              <a:gd name="connsiteX0" fmla="*/ 0 w 4066927"/>
              <a:gd name="connsiteY0" fmla="*/ 0 h 6858001"/>
              <a:gd name="connsiteX1" fmla="*/ 4066927 w 4066927"/>
              <a:gd name="connsiteY1" fmla="*/ 0 h 6858001"/>
              <a:gd name="connsiteX2" fmla="*/ 4066927 w 4066927"/>
              <a:gd name="connsiteY2" fmla="*/ 6858001 h 6858001"/>
              <a:gd name="connsiteX3" fmla="*/ 1853351 w 4066927"/>
              <a:gd name="connsiteY3" fmla="*/ 6858001 h 6858001"/>
              <a:gd name="connsiteX4" fmla="*/ 1853351 w 4066927"/>
              <a:gd name="connsiteY4" fmla="*/ 6857886 h 6858001"/>
              <a:gd name="connsiteX5" fmla="*/ 1743436 w 4066927"/>
              <a:gd name="connsiteY5" fmla="*/ 6857886 h 6858001"/>
              <a:gd name="connsiteX6" fmla="*/ 8175 w 4066927"/>
              <a:gd name="connsiteY6" fmla="*/ 5022173 h 6858001"/>
              <a:gd name="connsiteX7" fmla="*/ 0 w 4066927"/>
              <a:gd name="connsiteY7" fmla="*/ 4869183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66927" h="6858001">
                <a:moveTo>
                  <a:pt x="0" y="0"/>
                </a:moveTo>
                <a:lnTo>
                  <a:pt x="4066927" y="0"/>
                </a:lnTo>
                <a:lnTo>
                  <a:pt x="4066927" y="6858001"/>
                </a:lnTo>
                <a:lnTo>
                  <a:pt x="1853351" y="6858001"/>
                </a:lnTo>
                <a:lnTo>
                  <a:pt x="1853351" y="6857886"/>
                </a:lnTo>
                <a:lnTo>
                  <a:pt x="1743436" y="6857886"/>
                </a:lnTo>
                <a:cubicBezTo>
                  <a:pt x="791205" y="6568135"/>
                  <a:pt x="91872" y="5809159"/>
                  <a:pt x="8175" y="5022173"/>
                </a:cubicBezTo>
                <a:lnTo>
                  <a:pt x="0" y="4869183"/>
                </a:lnTo>
                <a:close/>
              </a:path>
            </a:pathLst>
          </a:custGeom>
          <a:solidFill>
            <a:schemeClr val="bg1">
              <a:lumMod val="95000"/>
            </a:schemeClr>
          </a:solidFill>
        </p:spPr>
        <p:txBody>
          <a:bodyPr wrap="square">
            <a:noAutofit/>
          </a:bodyPr>
          <a:lstStyle>
            <a:lvl1pPr>
              <a:defRPr/>
            </a:lvl1pPr>
          </a:lstStyle>
          <a:p>
            <a:r>
              <a:rPr lang="en-AU" dirty="0"/>
              <a:t>Insert image and send to back</a:t>
            </a:r>
          </a:p>
        </p:txBody>
      </p:sp>
      <p:sp>
        <p:nvSpPr>
          <p:cNvPr id="15" name="TextBox 14">
            <a:extLst>
              <a:ext uri="{FF2B5EF4-FFF2-40B4-BE49-F238E27FC236}">
                <a16:creationId xmlns:a16="http://schemas.microsoft.com/office/drawing/2014/main" id="{52BEE3ED-5C13-4151-AFC4-04F14BD9ECA3}"/>
              </a:ext>
            </a:extLst>
          </p:cNvPr>
          <p:cNvSpPr txBox="1"/>
          <p:nvPr/>
        </p:nvSpPr>
        <p:spPr>
          <a:xfrm>
            <a:off x="1" y="-622612"/>
            <a:ext cx="7632171" cy="523220"/>
          </a:xfrm>
          <a:prstGeom prst="rect">
            <a:avLst/>
          </a:prstGeom>
          <a:solidFill>
            <a:schemeClr val="accent1"/>
          </a:solidFill>
        </p:spPr>
        <p:txBody>
          <a:bodyPr wrap="square" rtlCol="0">
            <a:spAutoFit/>
          </a:bodyPr>
          <a:lstStyle/>
          <a:p>
            <a:r>
              <a:rPr lang="en-AU" sz="1400" dirty="0">
                <a:solidFill>
                  <a:schemeClr val="bg1"/>
                </a:solidFill>
              </a:rPr>
              <a:t>For this slide design, you can change the background colour</a:t>
            </a:r>
          </a:p>
          <a:p>
            <a:r>
              <a:rPr lang="en-AU" sz="1400" dirty="0">
                <a:solidFill>
                  <a:schemeClr val="bg1"/>
                </a:solidFill>
              </a:rPr>
              <a:t>Clicking along the edge of purple container and change the shape fill colour.</a:t>
            </a:r>
          </a:p>
        </p:txBody>
      </p:sp>
      <p:sp>
        <p:nvSpPr>
          <p:cNvPr id="7" name="Footer Placeholder 6">
            <a:extLst>
              <a:ext uri="{FF2B5EF4-FFF2-40B4-BE49-F238E27FC236}">
                <a16:creationId xmlns:a16="http://schemas.microsoft.com/office/drawing/2014/main" id="{68508C9E-FE7C-44AA-84C7-0471A04346C4}"/>
              </a:ext>
            </a:extLst>
          </p:cNvPr>
          <p:cNvSpPr>
            <a:spLocks noGrp="1"/>
          </p:cNvSpPr>
          <p:nvPr>
            <p:ph type="ftr" sz="quarter" idx="20"/>
          </p:nvPr>
        </p:nvSpPr>
        <p:spPr bwMode="white"/>
        <p:txBody>
          <a:bodyPr/>
          <a:lstStyle>
            <a:lvl1pPr>
              <a:defRPr>
                <a:solidFill>
                  <a:schemeClr val="bg1"/>
                </a:solidFill>
              </a:defRPr>
            </a:lvl1pPr>
          </a:lstStyle>
          <a:p>
            <a:endParaRPr lang="en-US"/>
          </a:p>
        </p:txBody>
      </p:sp>
      <p:sp>
        <p:nvSpPr>
          <p:cNvPr id="8" name="Slide Number Placeholder 7">
            <a:extLst>
              <a:ext uri="{FF2B5EF4-FFF2-40B4-BE49-F238E27FC236}">
                <a16:creationId xmlns:a16="http://schemas.microsoft.com/office/drawing/2014/main" id="{F52737AE-AB1C-425B-82B5-B5D4E1208032}"/>
              </a:ext>
            </a:extLst>
          </p:cNvPr>
          <p:cNvSpPr>
            <a:spLocks noGrp="1"/>
          </p:cNvSpPr>
          <p:nvPr>
            <p:ph type="sldNum" sz="quarter" idx="21"/>
          </p:nvPr>
        </p:nvSpPr>
        <p:spPr/>
        <p:txBody>
          <a:bodyPr/>
          <a:lstStyle>
            <a:lvl1pPr>
              <a:defRPr>
                <a:solidFill>
                  <a:schemeClr val="bg1"/>
                </a:solidFill>
              </a:defRPr>
            </a:lvl1pPr>
          </a:lstStyle>
          <a:p>
            <a:fld id="{C1C9B50E-D894-5741-84C2-91225D19B5B3}" type="slidenum">
              <a:rPr lang="en-US" smtClean="0"/>
              <a:t>‹#›</a:t>
            </a:fld>
            <a:endParaRPr lang="en-US"/>
          </a:p>
        </p:txBody>
      </p:sp>
      <p:sp>
        <p:nvSpPr>
          <p:cNvPr id="20" name="Content Placeholder 19">
            <a:extLst>
              <a:ext uri="{FF2B5EF4-FFF2-40B4-BE49-F238E27FC236}">
                <a16:creationId xmlns:a16="http://schemas.microsoft.com/office/drawing/2014/main" id="{AF12626A-8317-4616-9DEA-523330E3B61A}"/>
              </a:ext>
            </a:extLst>
          </p:cNvPr>
          <p:cNvSpPr>
            <a:spLocks noGrp="1"/>
          </p:cNvSpPr>
          <p:nvPr>
            <p:ph sz="quarter" idx="24"/>
          </p:nvPr>
        </p:nvSpPr>
        <p:spPr>
          <a:xfrm>
            <a:off x="695326" y="2030400"/>
            <a:ext cx="7096124" cy="4278920"/>
          </a:xfrm>
          <a:custGeom>
            <a:avLst/>
            <a:gdLst>
              <a:gd name="connsiteX0" fmla="*/ 0 w 4320554"/>
              <a:gd name="connsiteY0" fmla="*/ 0 h 3240087"/>
              <a:gd name="connsiteX1" fmla="*/ 4320554 w 4320554"/>
              <a:gd name="connsiteY1" fmla="*/ 0 h 3240087"/>
              <a:gd name="connsiteX2" fmla="*/ 4320554 w 4320554"/>
              <a:gd name="connsiteY2" fmla="*/ 3240087 h 3240087"/>
              <a:gd name="connsiteX3" fmla="*/ 0 w 4320554"/>
              <a:gd name="connsiteY3" fmla="*/ 3240087 h 3240087"/>
            </a:gdLst>
            <a:ahLst/>
            <a:cxnLst>
              <a:cxn ang="0">
                <a:pos x="connsiteX0" y="connsiteY0"/>
              </a:cxn>
              <a:cxn ang="0">
                <a:pos x="connsiteX1" y="connsiteY1"/>
              </a:cxn>
              <a:cxn ang="0">
                <a:pos x="connsiteX2" y="connsiteY2"/>
              </a:cxn>
              <a:cxn ang="0">
                <a:pos x="connsiteX3" y="connsiteY3"/>
              </a:cxn>
            </a:cxnLst>
            <a:rect l="l" t="t" r="r" b="b"/>
            <a:pathLst>
              <a:path w="4320554" h="3240087">
                <a:moveTo>
                  <a:pt x="0" y="0"/>
                </a:moveTo>
                <a:lnTo>
                  <a:pt x="4320554" y="0"/>
                </a:lnTo>
                <a:lnTo>
                  <a:pt x="4320554" y="3240087"/>
                </a:lnTo>
                <a:lnTo>
                  <a:pt x="0" y="3240087"/>
                </a:lnTo>
                <a:close/>
              </a:path>
            </a:pathLst>
          </a:custGeom>
        </p:spPr>
        <p:txBody>
          <a:bodyPr vert="horz" wrap="square" lIns="0" tIns="0" rIns="0" bIns="0" rtlCol="0">
            <a:noAutofit/>
          </a:bodyPr>
          <a:lstStyle>
            <a:lvl1pPr>
              <a:defRPr lang="en-US" sz="1400" dirty="0" smtClean="0">
                <a:solidFill>
                  <a:schemeClr val="bg1"/>
                </a:solidFill>
              </a:defRPr>
            </a:lvl1pPr>
            <a:lvl2pPr>
              <a:defRPr lang="en-US" sz="1400" dirty="0" smtClean="0">
                <a:solidFill>
                  <a:schemeClr val="bg1"/>
                </a:solidFill>
              </a:defRPr>
            </a:lvl2pPr>
            <a:lvl3pPr>
              <a:defRPr lang="en-US" sz="1400" dirty="0" smtClean="0">
                <a:solidFill>
                  <a:schemeClr val="bg1"/>
                </a:solidFill>
              </a:defRPr>
            </a:lvl3pPr>
            <a:lvl4pPr>
              <a:defRPr lang="en-US" sz="1400" dirty="0" smtClean="0">
                <a:solidFill>
                  <a:schemeClr val="bg1"/>
                </a:solidFill>
              </a:defRPr>
            </a:lvl4pPr>
            <a:lvl5pPr>
              <a:defRPr lang="en-AU" sz="1400" dirty="0">
                <a:solidFill>
                  <a:schemeClr val="bg1"/>
                </a:solidFill>
              </a:defRPr>
            </a:lvl5pPr>
          </a:lstStyle>
          <a:p>
            <a:pPr lvl="0">
              <a:spcAft>
                <a:spcPts val="1200"/>
              </a:spcAft>
            </a:pPr>
            <a:r>
              <a:rPr lang="en-GB"/>
              <a:t>Click to edit Master text styles</a:t>
            </a:r>
          </a:p>
          <a:p>
            <a:pPr lvl="1">
              <a:spcAft>
                <a:spcPts val="1200"/>
              </a:spcAft>
            </a:pPr>
            <a:r>
              <a:rPr lang="en-GB"/>
              <a:t>Second level</a:t>
            </a:r>
          </a:p>
          <a:p>
            <a:pPr lvl="2">
              <a:spcAft>
                <a:spcPts val="1200"/>
              </a:spcAft>
            </a:pPr>
            <a:r>
              <a:rPr lang="en-GB"/>
              <a:t>Third level</a:t>
            </a:r>
          </a:p>
          <a:p>
            <a:pPr lvl="3">
              <a:spcAft>
                <a:spcPts val="1200"/>
              </a:spcAft>
            </a:pPr>
            <a:r>
              <a:rPr lang="en-GB"/>
              <a:t>Fourth level</a:t>
            </a:r>
          </a:p>
          <a:p>
            <a:pPr lvl="4">
              <a:spcAft>
                <a:spcPts val="1200"/>
              </a:spcAft>
            </a:pPr>
            <a:r>
              <a:rPr lang="en-GB"/>
              <a:t>Fifth level</a:t>
            </a:r>
            <a:endParaRPr lang="en-AU" dirty="0"/>
          </a:p>
        </p:txBody>
      </p:sp>
      <p:sp>
        <p:nvSpPr>
          <p:cNvPr id="21" name="Title 1">
            <a:extLst>
              <a:ext uri="{FF2B5EF4-FFF2-40B4-BE49-F238E27FC236}">
                <a16:creationId xmlns:a16="http://schemas.microsoft.com/office/drawing/2014/main" id="{9AC21342-65B5-43EB-A61C-CC10FC7BD7B3}"/>
              </a:ext>
            </a:extLst>
          </p:cNvPr>
          <p:cNvSpPr>
            <a:spLocks noGrp="1"/>
          </p:cNvSpPr>
          <p:nvPr>
            <p:ph type="title"/>
          </p:nvPr>
        </p:nvSpPr>
        <p:spPr>
          <a:xfrm>
            <a:off x="695326" y="763200"/>
            <a:ext cx="7096125" cy="503510"/>
          </a:xfrm>
        </p:spPr>
        <p:txBody>
          <a:bodyPr anchor="t">
            <a:noAutofit/>
          </a:bodyPr>
          <a:lstStyle>
            <a:lvl1pPr>
              <a:defRPr sz="3800">
                <a:solidFill>
                  <a:schemeClr val="bg1"/>
                </a:solidFill>
              </a:defRPr>
            </a:lvl1pPr>
          </a:lstStyle>
          <a:p>
            <a:r>
              <a:rPr lang="en-GB"/>
              <a:t>Click to edit Master title style</a:t>
            </a:r>
            <a:endParaRPr lang="en-AU" dirty="0"/>
          </a:p>
        </p:txBody>
      </p:sp>
      <p:sp>
        <p:nvSpPr>
          <p:cNvPr id="22" name="Text Placeholder 5">
            <a:extLst>
              <a:ext uri="{FF2B5EF4-FFF2-40B4-BE49-F238E27FC236}">
                <a16:creationId xmlns:a16="http://schemas.microsoft.com/office/drawing/2014/main" id="{09B74B0F-B518-4927-A74F-313B2EC26106}"/>
              </a:ext>
            </a:extLst>
          </p:cNvPr>
          <p:cNvSpPr>
            <a:spLocks noGrp="1"/>
          </p:cNvSpPr>
          <p:nvPr>
            <p:ph type="body" sz="quarter" idx="31" hasCustomPrompt="1"/>
          </p:nvPr>
        </p:nvSpPr>
        <p:spPr>
          <a:xfrm>
            <a:off x="695325" y="1364400"/>
            <a:ext cx="7096125" cy="506132"/>
          </a:xfrm>
          <a:prstGeom prst="rect">
            <a:avLst/>
          </a:prstGeom>
        </p:spPr>
        <p:txBody>
          <a:bodyPr>
            <a:noAutofit/>
          </a:bodyPr>
          <a:lstStyle>
            <a:lvl1pPr>
              <a:lnSpc>
                <a:spcPct val="100000"/>
              </a:lnSpc>
              <a:defRPr sz="1600" b="0">
                <a:solidFill>
                  <a:schemeClr val="bg1"/>
                </a:solidFill>
              </a:defRPr>
            </a:lvl1pPr>
            <a:lvl2pPr marL="612" indent="0">
              <a:buNone/>
              <a:defRPr/>
            </a:lvl2pPr>
          </a:lstStyle>
          <a:p>
            <a:pPr lvl="0"/>
            <a:r>
              <a:rPr lang="en-US" dirty="0"/>
              <a:t>[Subtitle]</a:t>
            </a:r>
          </a:p>
        </p:txBody>
      </p:sp>
    </p:spTree>
    <p:extLst>
      <p:ext uri="{BB962C8B-B14F-4D97-AF65-F5344CB8AC3E}">
        <p14:creationId xmlns:p14="http://schemas.microsoft.com/office/powerpoint/2010/main" val="2404112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1_Cover 3">
    <p:bg>
      <p:bgPr>
        <a:gradFill>
          <a:gsLst>
            <a:gs pos="0">
              <a:schemeClr val="accent1"/>
            </a:gs>
            <a:gs pos="100000">
              <a:schemeClr val="accent2"/>
            </a:gs>
          </a:gsLst>
          <a:lin ang="0" scaled="1"/>
        </a:gra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1AC95EBE-2B41-83C2-04AE-F53ADADC5543}"/>
              </a:ext>
            </a:extLst>
          </p:cNvPr>
          <p:cNvSpPr>
            <a:spLocks noGrp="1"/>
          </p:cNvSpPr>
          <p:nvPr>
            <p:ph type="pic" sz="quarter" idx="10" hasCustomPrompt="1"/>
          </p:nvPr>
        </p:nvSpPr>
        <p:spPr>
          <a:xfrm>
            <a:off x="-517" y="-1"/>
            <a:ext cx="12192000" cy="6872268"/>
          </a:xfrm>
          <a:custGeom>
            <a:avLst/>
            <a:gdLst>
              <a:gd name="connsiteX0" fmla="*/ 0 w 12192000"/>
              <a:gd name="connsiteY0" fmla="*/ 0 h 6872268"/>
              <a:gd name="connsiteX1" fmla="*/ 12192000 w 12192000"/>
              <a:gd name="connsiteY1" fmla="*/ 0 h 6872268"/>
              <a:gd name="connsiteX2" fmla="*/ 12192000 w 12192000"/>
              <a:gd name="connsiteY2" fmla="*/ 5251292 h 6872268"/>
              <a:gd name="connsiteX3" fmla="*/ 10416728 w 12192000"/>
              <a:gd name="connsiteY3" fmla="*/ 5297443 h 6872268"/>
              <a:gd name="connsiteX4" fmla="*/ 8988458 w 12192000"/>
              <a:gd name="connsiteY4" fmla="*/ 6506827 h 6872268"/>
              <a:gd name="connsiteX5" fmla="*/ 10312164 w 12192000"/>
              <a:gd name="connsiteY5" fmla="*/ 6272439 h 6872268"/>
              <a:gd name="connsiteX6" fmla="*/ 12192000 w 12192000"/>
              <a:gd name="connsiteY6" fmla="*/ 6872268 h 6872268"/>
              <a:gd name="connsiteX7" fmla="*/ 3635124 w 12192000"/>
              <a:gd name="connsiteY7" fmla="*/ 6872268 h 6872268"/>
              <a:gd name="connsiteX8" fmla="*/ 0 w 12192000"/>
              <a:gd name="connsiteY8" fmla="*/ 2707855 h 6872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6872268">
                <a:moveTo>
                  <a:pt x="0" y="0"/>
                </a:moveTo>
                <a:lnTo>
                  <a:pt x="12192000" y="0"/>
                </a:lnTo>
                <a:lnTo>
                  <a:pt x="12192000" y="5251292"/>
                </a:lnTo>
                <a:cubicBezTo>
                  <a:pt x="12134360" y="5231554"/>
                  <a:pt x="11296689" y="4833021"/>
                  <a:pt x="10416728" y="5297443"/>
                </a:cubicBezTo>
                <a:cubicBezTo>
                  <a:pt x="9967189" y="5534444"/>
                  <a:pt x="9070284" y="6409008"/>
                  <a:pt x="8988458" y="6506827"/>
                </a:cubicBezTo>
                <a:cubicBezTo>
                  <a:pt x="9362107" y="6191166"/>
                  <a:pt x="9534740" y="6036165"/>
                  <a:pt x="10312164" y="6272439"/>
                </a:cubicBezTo>
                <a:cubicBezTo>
                  <a:pt x="10997769" y="6480414"/>
                  <a:pt x="11756510" y="6812911"/>
                  <a:pt x="12192000" y="6872268"/>
                </a:cubicBezTo>
                <a:lnTo>
                  <a:pt x="3635124" y="6872268"/>
                </a:lnTo>
                <a:cubicBezTo>
                  <a:pt x="1517628" y="6226578"/>
                  <a:pt x="0" y="4465548"/>
                  <a:pt x="0" y="2707855"/>
                </a:cubicBezTo>
                <a:close/>
              </a:path>
            </a:pathLst>
          </a:custGeom>
          <a:solidFill>
            <a:schemeClr val="bg1">
              <a:lumMod val="95000"/>
            </a:schemeClr>
          </a:solidFill>
        </p:spPr>
        <p:txBody>
          <a:bodyPr wrap="square">
            <a:noAutofit/>
          </a:bodyPr>
          <a:lstStyle>
            <a:lvl1pPr>
              <a:defRPr/>
            </a:lvl1pPr>
          </a:lstStyle>
          <a:p>
            <a:r>
              <a:rPr lang="en-AU" dirty="0"/>
              <a:t>Insert image and send to back</a:t>
            </a:r>
          </a:p>
        </p:txBody>
      </p:sp>
      <p:sp>
        <p:nvSpPr>
          <p:cNvPr id="24" name="Title 1">
            <a:extLst>
              <a:ext uri="{FF2B5EF4-FFF2-40B4-BE49-F238E27FC236}">
                <a16:creationId xmlns:a16="http://schemas.microsoft.com/office/drawing/2014/main" id="{FE9A60ED-79D3-4B3F-A150-9831CF0023BF}"/>
              </a:ext>
            </a:extLst>
          </p:cNvPr>
          <p:cNvSpPr>
            <a:spLocks noGrp="1"/>
          </p:cNvSpPr>
          <p:nvPr>
            <p:ph type="title" hasCustomPrompt="1"/>
          </p:nvPr>
        </p:nvSpPr>
        <p:spPr>
          <a:xfrm>
            <a:off x="6387492" y="2827030"/>
            <a:ext cx="5112568" cy="1296144"/>
          </a:xfrm>
        </p:spPr>
        <p:txBody>
          <a:bodyPr vert="horz" lIns="0" tIns="0" rIns="0" bIns="0" rtlCol="0" anchor="t">
            <a:noAutofit/>
          </a:bodyPr>
          <a:lstStyle>
            <a:lvl1pPr>
              <a:defRPr kumimoji="0" lang="en-AU" sz="4300" i="0" u="none" strike="noStrike" cap="none" spc="0" normalizeH="0" baseline="0" dirty="0">
                <a:ln>
                  <a:noFill/>
                </a:ln>
                <a:solidFill>
                  <a:schemeClr val="accent1"/>
                </a:solidFill>
                <a:effectLst/>
                <a:uLnTx/>
                <a:uFillTx/>
                <a:latin typeface="+mn-lt"/>
              </a:defRPr>
            </a:lvl1pPr>
          </a:lstStyle>
          <a:p>
            <a:pPr marL="0" marR="0" lvl="0" indent="0" fontAlgn="auto">
              <a:spcAft>
                <a:spcPts val="0"/>
              </a:spcAft>
              <a:buClrTx/>
              <a:buSzTx/>
              <a:buFontTx/>
              <a:tabLst/>
            </a:pPr>
            <a:r>
              <a:rPr lang="en-US" dirty="0"/>
              <a:t>Presentation title goes here</a:t>
            </a:r>
            <a:endParaRPr lang="en-AU" dirty="0"/>
          </a:p>
        </p:txBody>
      </p:sp>
      <p:sp>
        <p:nvSpPr>
          <p:cNvPr id="25" name="Text Placeholder 6">
            <a:extLst>
              <a:ext uri="{FF2B5EF4-FFF2-40B4-BE49-F238E27FC236}">
                <a16:creationId xmlns:a16="http://schemas.microsoft.com/office/drawing/2014/main" id="{BCDA3659-A7C6-451A-99C1-5E9DC9C183D5}"/>
              </a:ext>
            </a:extLst>
          </p:cNvPr>
          <p:cNvSpPr>
            <a:spLocks noGrp="1"/>
          </p:cNvSpPr>
          <p:nvPr>
            <p:ph type="body" sz="quarter" idx="11" hasCustomPrompt="1"/>
          </p:nvPr>
        </p:nvSpPr>
        <p:spPr>
          <a:xfrm>
            <a:off x="6387464" y="4354056"/>
            <a:ext cx="5116831" cy="246221"/>
          </a:xfrm>
          <a:prstGeom prst="rect">
            <a:avLst/>
          </a:prstGeom>
        </p:spPr>
        <p:txBody>
          <a:bodyPr vert="horz" wrap="square" lIns="0" tIns="0" rIns="0" bIns="0" rtlCol="0" anchor="t">
            <a:noAutofit/>
          </a:bodyPr>
          <a:lstStyle>
            <a:lvl1pPr>
              <a:defRPr lang="en-US" sz="1600" b="1" spc="0" baseline="0" dirty="0">
                <a:solidFill>
                  <a:schemeClr val="accent1"/>
                </a:solidFill>
                <a:latin typeface="+mn-lt"/>
                <a:ea typeface="+mj-ea"/>
                <a:cs typeface="+mj-cs"/>
              </a:defRPr>
            </a:lvl1pPr>
          </a:lstStyle>
          <a:p>
            <a:pPr lvl="0">
              <a:lnSpc>
                <a:spcPct val="100000"/>
              </a:lnSpc>
              <a:spcBef>
                <a:spcPct val="0"/>
              </a:spcBef>
            </a:pPr>
            <a:r>
              <a:rPr lang="en-US" dirty="0"/>
              <a:t>Presentation subtitle goes here</a:t>
            </a:r>
          </a:p>
        </p:txBody>
      </p:sp>
      <p:sp>
        <p:nvSpPr>
          <p:cNvPr id="29" name="Text Placeholder 27">
            <a:extLst>
              <a:ext uri="{FF2B5EF4-FFF2-40B4-BE49-F238E27FC236}">
                <a16:creationId xmlns:a16="http://schemas.microsoft.com/office/drawing/2014/main" id="{3BFDD502-55B1-4F89-AAFD-9DDC1140D50F}"/>
              </a:ext>
            </a:extLst>
          </p:cNvPr>
          <p:cNvSpPr>
            <a:spLocks noGrp="1"/>
          </p:cNvSpPr>
          <p:nvPr>
            <p:ph type="body" sz="quarter" idx="12" hasCustomPrompt="1"/>
          </p:nvPr>
        </p:nvSpPr>
        <p:spPr>
          <a:xfrm>
            <a:off x="10314000" y="360000"/>
            <a:ext cx="1508400" cy="392400"/>
          </a:xfrm>
          <a:prstGeom prst="rect">
            <a:avLst/>
          </a:prstGeom>
          <a:blipFill>
            <a:blip r:embed="rId2" cstate="screen">
              <a:extLst>
                <a:ext uri="{28A0092B-C50C-407E-A947-70E740481C1C}">
                  <a14:useLocalDpi xmlns:a14="http://schemas.microsoft.com/office/drawing/2010/main"/>
                </a:ext>
              </a:extLst>
            </a:blip>
            <a:srcRect/>
            <a:stretch>
              <a:fillRect/>
            </a:stretch>
          </a:blipFill>
        </p:spPr>
        <p:txBody>
          <a:bodyPr/>
          <a:lstStyle>
            <a:lvl1pPr>
              <a:defRPr/>
            </a:lvl1pPr>
          </a:lstStyle>
          <a:p>
            <a:pPr lvl="0"/>
            <a:r>
              <a:rPr lang="en-US" dirty="0"/>
              <a:t> </a:t>
            </a:r>
            <a:endParaRPr lang="en-AU" dirty="0"/>
          </a:p>
        </p:txBody>
      </p:sp>
    </p:spTree>
    <p:extLst>
      <p:ext uri="{BB962C8B-B14F-4D97-AF65-F5344CB8AC3E}">
        <p14:creationId xmlns:p14="http://schemas.microsoft.com/office/powerpoint/2010/main" val="38235714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ext with 4 Images">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CB39BD51-2E8D-4FDD-8EEB-A7A9070EDD67}"/>
              </a:ext>
            </a:extLst>
          </p:cNvPr>
          <p:cNvSpPr>
            <a:spLocks noGrp="1"/>
          </p:cNvSpPr>
          <p:nvPr>
            <p:ph type="pic" sz="quarter" idx="12" hasCustomPrompt="1"/>
          </p:nvPr>
        </p:nvSpPr>
        <p:spPr>
          <a:xfrm>
            <a:off x="4407049" y="-1"/>
            <a:ext cx="3888000" cy="3425856"/>
          </a:xfrm>
          <a:prstGeom prst="rect">
            <a:avLst/>
          </a:prstGeom>
          <a:solidFill>
            <a:schemeClr val="bg2"/>
          </a:solidFill>
        </p:spPr>
        <p:txBody>
          <a:bodyPr anchor="ctr"/>
          <a:lstStyle>
            <a:lvl1pPr algn="ctr">
              <a:defRPr sz="1200"/>
            </a:lvl1pPr>
          </a:lstStyle>
          <a:p>
            <a:r>
              <a:rPr lang="en-AU" dirty="0"/>
              <a:t> Click icon to insert picture</a:t>
            </a:r>
          </a:p>
          <a:p>
            <a:endParaRPr lang="en-AU" dirty="0"/>
          </a:p>
        </p:txBody>
      </p:sp>
      <p:sp>
        <p:nvSpPr>
          <p:cNvPr id="9" name="Picture Placeholder 9">
            <a:extLst>
              <a:ext uri="{FF2B5EF4-FFF2-40B4-BE49-F238E27FC236}">
                <a16:creationId xmlns:a16="http://schemas.microsoft.com/office/drawing/2014/main" id="{86B950FF-5CC1-4A3A-ABA9-ADF58494DD0A}"/>
              </a:ext>
            </a:extLst>
          </p:cNvPr>
          <p:cNvSpPr>
            <a:spLocks noGrp="1"/>
          </p:cNvSpPr>
          <p:nvPr>
            <p:ph type="pic" sz="quarter" idx="16" hasCustomPrompt="1"/>
          </p:nvPr>
        </p:nvSpPr>
        <p:spPr>
          <a:xfrm>
            <a:off x="4407049" y="3432144"/>
            <a:ext cx="3888000" cy="3425856"/>
          </a:xfrm>
          <a:prstGeom prst="rect">
            <a:avLst/>
          </a:prstGeom>
          <a:solidFill>
            <a:schemeClr val="bg2"/>
          </a:solidFill>
        </p:spPr>
        <p:txBody>
          <a:bodyPr anchor="ctr"/>
          <a:lstStyle>
            <a:lvl1pPr algn="ctr">
              <a:defRPr sz="1200"/>
            </a:lvl1pPr>
          </a:lstStyle>
          <a:p>
            <a:r>
              <a:rPr lang="en-AU" dirty="0"/>
              <a:t> Click icon to insert picture</a:t>
            </a:r>
          </a:p>
          <a:p>
            <a:endParaRPr lang="en-AU" dirty="0"/>
          </a:p>
        </p:txBody>
      </p:sp>
      <p:sp>
        <p:nvSpPr>
          <p:cNvPr id="11" name="Picture Placeholder 9">
            <a:extLst>
              <a:ext uri="{FF2B5EF4-FFF2-40B4-BE49-F238E27FC236}">
                <a16:creationId xmlns:a16="http://schemas.microsoft.com/office/drawing/2014/main" id="{BA2B0415-0383-4B33-9E29-9ADFC2A05427}"/>
              </a:ext>
            </a:extLst>
          </p:cNvPr>
          <p:cNvSpPr>
            <a:spLocks noGrp="1"/>
          </p:cNvSpPr>
          <p:nvPr>
            <p:ph type="pic" sz="quarter" idx="17" hasCustomPrompt="1"/>
          </p:nvPr>
        </p:nvSpPr>
        <p:spPr>
          <a:xfrm>
            <a:off x="8293490" y="-1"/>
            <a:ext cx="3924000" cy="3425856"/>
          </a:xfrm>
          <a:prstGeom prst="rect">
            <a:avLst/>
          </a:prstGeom>
          <a:solidFill>
            <a:schemeClr val="bg2"/>
          </a:solidFill>
        </p:spPr>
        <p:txBody>
          <a:bodyPr anchor="ctr"/>
          <a:lstStyle>
            <a:lvl1pPr algn="ctr">
              <a:defRPr sz="1200"/>
            </a:lvl1pPr>
          </a:lstStyle>
          <a:p>
            <a:r>
              <a:rPr lang="en-AU" dirty="0"/>
              <a:t> Click icon to insert picture</a:t>
            </a:r>
          </a:p>
          <a:p>
            <a:endParaRPr lang="en-AU" dirty="0"/>
          </a:p>
        </p:txBody>
      </p:sp>
      <p:sp>
        <p:nvSpPr>
          <p:cNvPr id="13" name="Picture Placeholder 9">
            <a:extLst>
              <a:ext uri="{FF2B5EF4-FFF2-40B4-BE49-F238E27FC236}">
                <a16:creationId xmlns:a16="http://schemas.microsoft.com/office/drawing/2014/main" id="{4966C236-904D-498D-801E-8C4057C0A034}"/>
              </a:ext>
            </a:extLst>
          </p:cNvPr>
          <p:cNvSpPr>
            <a:spLocks noGrp="1"/>
          </p:cNvSpPr>
          <p:nvPr>
            <p:ph type="pic" sz="quarter" idx="18" hasCustomPrompt="1"/>
          </p:nvPr>
        </p:nvSpPr>
        <p:spPr>
          <a:xfrm>
            <a:off x="8293490" y="3432144"/>
            <a:ext cx="3924000" cy="3425856"/>
          </a:xfrm>
          <a:prstGeom prst="rect">
            <a:avLst/>
          </a:prstGeom>
          <a:solidFill>
            <a:schemeClr val="bg2"/>
          </a:solidFill>
        </p:spPr>
        <p:txBody>
          <a:bodyPr anchor="ctr"/>
          <a:lstStyle>
            <a:lvl1pPr algn="ctr">
              <a:defRPr sz="1200"/>
            </a:lvl1pPr>
          </a:lstStyle>
          <a:p>
            <a:r>
              <a:rPr lang="en-AU" dirty="0"/>
              <a:t> Click icon to insert picture</a:t>
            </a:r>
          </a:p>
          <a:p>
            <a:endParaRPr lang="en-AU" dirty="0"/>
          </a:p>
        </p:txBody>
      </p:sp>
      <p:sp>
        <p:nvSpPr>
          <p:cNvPr id="7" name="Footer Placeholder 6">
            <a:extLst>
              <a:ext uri="{FF2B5EF4-FFF2-40B4-BE49-F238E27FC236}">
                <a16:creationId xmlns:a16="http://schemas.microsoft.com/office/drawing/2014/main" id="{AF4FF51F-8DC8-4E19-BB72-27E7B862578F}"/>
              </a:ext>
            </a:extLst>
          </p:cNvPr>
          <p:cNvSpPr>
            <a:spLocks noGrp="1"/>
          </p:cNvSpPr>
          <p:nvPr>
            <p:ph type="ftr" sz="quarter" idx="20"/>
          </p:nvPr>
        </p:nvSpPr>
        <p:spPr/>
        <p:txBody>
          <a:bodyPr/>
          <a:lstStyle/>
          <a:p>
            <a:endParaRPr lang="en-US"/>
          </a:p>
        </p:txBody>
      </p:sp>
      <p:sp>
        <p:nvSpPr>
          <p:cNvPr id="8" name="Slide Number Placeholder 7">
            <a:extLst>
              <a:ext uri="{FF2B5EF4-FFF2-40B4-BE49-F238E27FC236}">
                <a16:creationId xmlns:a16="http://schemas.microsoft.com/office/drawing/2014/main" id="{21CA045B-79DD-4F1E-A5D5-56CC7F67455E}"/>
              </a:ext>
            </a:extLst>
          </p:cNvPr>
          <p:cNvSpPr>
            <a:spLocks noGrp="1"/>
          </p:cNvSpPr>
          <p:nvPr>
            <p:ph type="sldNum" sz="quarter" idx="21"/>
          </p:nvPr>
        </p:nvSpPr>
        <p:spPr>
          <a:xfrm>
            <a:off x="11208568" y="6526800"/>
            <a:ext cx="288032" cy="108000"/>
          </a:xfrm>
        </p:spPr>
        <p:txBody>
          <a:bodyPr/>
          <a:lstStyle>
            <a:lvl1pPr>
              <a:defRPr>
                <a:solidFill>
                  <a:schemeClr val="bg1"/>
                </a:solidFill>
              </a:defRPr>
            </a:lvl1pPr>
          </a:lstStyle>
          <a:p>
            <a:fld id="{C1C9B50E-D894-5741-84C2-91225D19B5B3}" type="slidenum">
              <a:rPr lang="en-US" smtClean="0"/>
              <a:t>‹#›</a:t>
            </a:fld>
            <a:endParaRPr lang="en-US"/>
          </a:p>
        </p:txBody>
      </p:sp>
      <p:sp>
        <p:nvSpPr>
          <p:cNvPr id="22" name="Content Placeholder 21">
            <a:extLst>
              <a:ext uri="{FF2B5EF4-FFF2-40B4-BE49-F238E27FC236}">
                <a16:creationId xmlns:a16="http://schemas.microsoft.com/office/drawing/2014/main" id="{7E880590-31EE-469A-A906-EE62AC106577}"/>
              </a:ext>
            </a:extLst>
          </p:cNvPr>
          <p:cNvSpPr>
            <a:spLocks noGrp="1"/>
          </p:cNvSpPr>
          <p:nvPr>
            <p:ph sz="quarter" idx="23"/>
          </p:nvPr>
        </p:nvSpPr>
        <p:spPr>
          <a:xfrm>
            <a:off x="695325" y="2030400"/>
            <a:ext cx="3384000" cy="4206912"/>
          </a:xfrm>
          <a:custGeom>
            <a:avLst/>
            <a:gdLst>
              <a:gd name="connsiteX0" fmla="*/ 0 w 3384000"/>
              <a:gd name="connsiteY0" fmla="*/ 0 h 3240087"/>
              <a:gd name="connsiteX1" fmla="*/ 3384000 w 3384000"/>
              <a:gd name="connsiteY1" fmla="*/ 0 h 3240087"/>
              <a:gd name="connsiteX2" fmla="*/ 3384000 w 3384000"/>
              <a:gd name="connsiteY2" fmla="*/ 3240087 h 3240087"/>
              <a:gd name="connsiteX3" fmla="*/ 0 w 3384000"/>
              <a:gd name="connsiteY3" fmla="*/ 3240087 h 3240087"/>
            </a:gdLst>
            <a:ahLst/>
            <a:cxnLst>
              <a:cxn ang="0">
                <a:pos x="connsiteX0" y="connsiteY0"/>
              </a:cxn>
              <a:cxn ang="0">
                <a:pos x="connsiteX1" y="connsiteY1"/>
              </a:cxn>
              <a:cxn ang="0">
                <a:pos x="connsiteX2" y="connsiteY2"/>
              </a:cxn>
              <a:cxn ang="0">
                <a:pos x="connsiteX3" y="connsiteY3"/>
              </a:cxn>
            </a:cxnLst>
            <a:rect l="l" t="t" r="r" b="b"/>
            <a:pathLst>
              <a:path w="3384000" h="3240087">
                <a:moveTo>
                  <a:pt x="0" y="0"/>
                </a:moveTo>
                <a:lnTo>
                  <a:pt x="3384000" y="0"/>
                </a:lnTo>
                <a:lnTo>
                  <a:pt x="3384000" y="3240087"/>
                </a:lnTo>
                <a:lnTo>
                  <a:pt x="0" y="3240087"/>
                </a:lnTo>
                <a:close/>
              </a:path>
            </a:pathLst>
          </a:custGeom>
        </p:spPr>
        <p:txBody>
          <a:bodyPr wrap="square">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a:p>
        </p:txBody>
      </p:sp>
      <p:sp>
        <p:nvSpPr>
          <p:cNvPr id="23" name="Text Placeholder 5">
            <a:extLst>
              <a:ext uri="{FF2B5EF4-FFF2-40B4-BE49-F238E27FC236}">
                <a16:creationId xmlns:a16="http://schemas.microsoft.com/office/drawing/2014/main" id="{088CFC63-6AC8-47EA-B1E4-85A2108A3BDE}"/>
              </a:ext>
            </a:extLst>
          </p:cNvPr>
          <p:cNvSpPr>
            <a:spLocks noGrp="1"/>
          </p:cNvSpPr>
          <p:nvPr>
            <p:ph type="body" sz="quarter" idx="31" hasCustomPrompt="1"/>
          </p:nvPr>
        </p:nvSpPr>
        <p:spPr>
          <a:xfrm>
            <a:off x="695326" y="1364400"/>
            <a:ext cx="3384549" cy="506132"/>
          </a:xfrm>
          <a:prstGeom prst="rect">
            <a:avLst/>
          </a:prstGeom>
        </p:spPr>
        <p:txBody>
          <a:bodyPr>
            <a:noAutofit/>
          </a:bodyPr>
          <a:lstStyle>
            <a:lvl1pPr>
              <a:lnSpc>
                <a:spcPct val="100000"/>
              </a:lnSpc>
              <a:defRPr sz="1600" b="0">
                <a:solidFill>
                  <a:schemeClr val="tx2"/>
                </a:solidFill>
              </a:defRPr>
            </a:lvl1pPr>
            <a:lvl2pPr marL="612" indent="0">
              <a:buNone/>
              <a:defRPr/>
            </a:lvl2pPr>
          </a:lstStyle>
          <a:p>
            <a:pPr lvl="0"/>
            <a:r>
              <a:rPr lang="en-US" dirty="0"/>
              <a:t>[Subtitle]</a:t>
            </a:r>
          </a:p>
        </p:txBody>
      </p:sp>
      <p:sp>
        <p:nvSpPr>
          <p:cNvPr id="4" name="Title 3">
            <a:extLst>
              <a:ext uri="{FF2B5EF4-FFF2-40B4-BE49-F238E27FC236}">
                <a16:creationId xmlns:a16="http://schemas.microsoft.com/office/drawing/2014/main" id="{A4BF4B32-3145-473F-ACA2-E9AC7D19BD3C}"/>
              </a:ext>
            </a:extLst>
          </p:cNvPr>
          <p:cNvSpPr>
            <a:spLocks noGrp="1"/>
          </p:cNvSpPr>
          <p:nvPr>
            <p:ph type="title" hasCustomPrompt="1"/>
          </p:nvPr>
        </p:nvSpPr>
        <p:spPr>
          <a:xfrm>
            <a:off x="695326" y="763200"/>
            <a:ext cx="3384550" cy="469056"/>
          </a:xfrm>
        </p:spPr>
        <p:txBody>
          <a:bodyPr/>
          <a:lstStyle/>
          <a:p>
            <a:r>
              <a:rPr lang="en-US" dirty="0"/>
              <a:t>Title style</a:t>
            </a:r>
            <a:endParaRPr lang="en-AU" dirty="0"/>
          </a:p>
        </p:txBody>
      </p:sp>
    </p:spTree>
    <p:extLst>
      <p:ext uri="{BB962C8B-B14F-4D97-AF65-F5344CB8AC3E}">
        <p14:creationId xmlns:p14="http://schemas.microsoft.com/office/powerpoint/2010/main" val="3182195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hree Column Text &amp; Images">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B44D1A49-1FEC-4FD2-B560-402C9B2E281A}"/>
              </a:ext>
            </a:extLst>
          </p:cNvPr>
          <p:cNvSpPr>
            <a:spLocks noGrp="1"/>
          </p:cNvSpPr>
          <p:nvPr>
            <p:ph type="pic" sz="quarter" idx="14" hasCustomPrompt="1"/>
          </p:nvPr>
        </p:nvSpPr>
        <p:spPr>
          <a:xfrm>
            <a:off x="689700" y="3183349"/>
            <a:ext cx="3384000" cy="2518938"/>
          </a:xfrm>
          <a:prstGeom prst="rect">
            <a:avLst/>
          </a:prstGeom>
          <a:solidFill>
            <a:schemeClr val="bg2"/>
          </a:solidFill>
        </p:spPr>
        <p:txBody>
          <a:bodyPr anchor="ctr"/>
          <a:lstStyle>
            <a:lvl1pPr algn="ctr">
              <a:defRPr sz="1200"/>
            </a:lvl1pPr>
          </a:lstStyle>
          <a:p>
            <a:r>
              <a:rPr lang="en-AU" dirty="0"/>
              <a:t>Click icon to insert picture</a:t>
            </a:r>
          </a:p>
          <a:p>
            <a:endParaRPr lang="en-AU" dirty="0"/>
          </a:p>
        </p:txBody>
      </p:sp>
      <p:sp>
        <p:nvSpPr>
          <p:cNvPr id="11" name="Picture Placeholder 8">
            <a:extLst>
              <a:ext uri="{FF2B5EF4-FFF2-40B4-BE49-F238E27FC236}">
                <a16:creationId xmlns:a16="http://schemas.microsoft.com/office/drawing/2014/main" id="{C59B66CF-A807-44F1-A681-793122F8A033}"/>
              </a:ext>
            </a:extLst>
          </p:cNvPr>
          <p:cNvSpPr>
            <a:spLocks noGrp="1"/>
          </p:cNvSpPr>
          <p:nvPr>
            <p:ph type="pic" sz="quarter" idx="16" hasCustomPrompt="1"/>
          </p:nvPr>
        </p:nvSpPr>
        <p:spPr>
          <a:xfrm>
            <a:off x="4404000" y="3183349"/>
            <a:ext cx="3384000" cy="2518938"/>
          </a:xfrm>
          <a:prstGeom prst="rect">
            <a:avLst/>
          </a:prstGeom>
          <a:solidFill>
            <a:schemeClr val="bg2"/>
          </a:solidFill>
        </p:spPr>
        <p:txBody>
          <a:bodyPr anchor="ctr"/>
          <a:lstStyle>
            <a:lvl1pPr algn="ctr">
              <a:defRPr sz="1200"/>
            </a:lvl1pPr>
          </a:lstStyle>
          <a:p>
            <a:r>
              <a:rPr lang="en-AU" dirty="0"/>
              <a:t>Click icon to insert picture</a:t>
            </a:r>
          </a:p>
          <a:p>
            <a:endParaRPr lang="en-AU" dirty="0"/>
          </a:p>
        </p:txBody>
      </p:sp>
      <p:sp>
        <p:nvSpPr>
          <p:cNvPr id="13" name="Picture Placeholder 8">
            <a:extLst>
              <a:ext uri="{FF2B5EF4-FFF2-40B4-BE49-F238E27FC236}">
                <a16:creationId xmlns:a16="http://schemas.microsoft.com/office/drawing/2014/main" id="{6B4B4A83-90AC-42EA-83C2-FA8462468851}"/>
              </a:ext>
            </a:extLst>
          </p:cNvPr>
          <p:cNvSpPr>
            <a:spLocks noGrp="1"/>
          </p:cNvSpPr>
          <p:nvPr>
            <p:ph type="pic" sz="quarter" idx="18" hasCustomPrompt="1"/>
          </p:nvPr>
        </p:nvSpPr>
        <p:spPr>
          <a:xfrm>
            <a:off x="8107050" y="3182602"/>
            <a:ext cx="3384000" cy="2518938"/>
          </a:xfrm>
          <a:prstGeom prst="rect">
            <a:avLst/>
          </a:prstGeom>
          <a:solidFill>
            <a:schemeClr val="bg2"/>
          </a:solidFill>
        </p:spPr>
        <p:txBody>
          <a:bodyPr anchor="ctr"/>
          <a:lstStyle>
            <a:lvl1pPr algn="ctr">
              <a:defRPr sz="1200"/>
            </a:lvl1pPr>
          </a:lstStyle>
          <a:p>
            <a:r>
              <a:rPr lang="en-AU" dirty="0"/>
              <a:t>Click icon to insert picture</a:t>
            </a:r>
          </a:p>
          <a:p>
            <a:endParaRPr lang="en-AU" dirty="0"/>
          </a:p>
        </p:txBody>
      </p:sp>
      <p:sp>
        <p:nvSpPr>
          <p:cNvPr id="15" name="Text Placeholder 14">
            <a:extLst>
              <a:ext uri="{FF2B5EF4-FFF2-40B4-BE49-F238E27FC236}">
                <a16:creationId xmlns:a16="http://schemas.microsoft.com/office/drawing/2014/main" id="{91089730-A73F-422F-BD54-BF23888B1D53}"/>
              </a:ext>
            </a:extLst>
          </p:cNvPr>
          <p:cNvSpPr>
            <a:spLocks noGrp="1"/>
          </p:cNvSpPr>
          <p:nvPr>
            <p:ph type="body" sz="quarter" idx="19"/>
          </p:nvPr>
        </p:nvSpPr>
        <p:spPr>
          <a:xfrm>
            <a:off x="695325" y="2030400"/>
            <a:ext cx="3384000" cy="1080194"/>
          </a:xfrm>
          <a:prstGeom prst="rect">
            <a:avLst/>
          </a:prstGeom>
        </p:spPr>
        <p:txBody>
          <a:bodyPr/>
          <a:lstStyle>
            <a:lvl1pPr>
              <a:lnSpc>
                <a:spcPct val="100000"/>
              </a:lnSpc>
              <a:defRPr lang="en-US" dirty="0"/>
            </a:lvl1pPr>
            <a:lvl2pPr marL="171450" indent="-171450">
              <a:lnSpc>
                <a:spcPct val="100000"/>
              </a:lnSpc>
              <a:spcAft>
                <a:spcPts val="300"/>
              </a:spcAft>
              <a:buClr>
                <a:schemeClr val="accent1"/>
              </a:buClr>
              <a:buFont typeface="Arial" panose="020B0604020202020204" pitchFamily="34" charset="0"/>
              <a:buChar char="•"/>
              <a:defRPr lang="en-US" dirty="0"/>
            </a:lvl2pPr>
            <a:lvl3pPr marL="180612" indent="0">
              <a:buClrTx/>
              <a:buFont typeface="Arial" panose="020B0604020202020204" pitchFamily="34" charset="0"/>
              <a:buNone/>
              <a:defRPr/>
            </a:lvl3pPr>
          </a:lstStyle>
          <a:p>
            <a:pPr lvl="0"/>
            <a:r>
              <a:rPr lang="en-GB"/>
              <a:t>Click to edit Master text styles</a:t>
            </a:r>
          </a:p>
          <a:p>
            <a:pPr lvl="1"/>
            <a:r>
              <a:rPr lang="en-GB"/>
              <a:t>Second level</a:t>
            </a:r>
          </a:p>
        </p:txBody>
      </p:sp>
      <p:sp>
        <p:nvSpPr>
          <p:cNvPr id="16" name="Text Placeholder 14">
            <a:extLst>
              <a:ext uri="{FF2B5EF4-FFF2-40B4-BE49-F238E27FC236}">
                <a16:creationId xmlns:a16="http://schemas.microsoft.com/office/drawing/2014/main" id="{9BA9F9C4-C84A-43FB-A465-E020A9EB63D8}"/>
              </a:ext>
            </a:extLst>
          </p:cNvPr>
          <p:cNvSpPr>
            <a:spLocks noGrp="1"/>
          </p:cNvSpPr>
          <p:nvPr>
            <p:ph type="body" sz="quarter" idx="20"/>
          </p:nvPr>
        </p:nvSpPr>
        <p:spPr>
          <a:xfrm>
            <a:off x="4404000" y="2030400"/>
            <a:ext cx="3384000" cy="1080194"/>
          </a:xfrm>
          <a:prstGeom prst="rect">
            <a:avLst/>
          </a:prstGeom>
        </p:spPr>
        <p:txBody>
          <a:bodyPr/>
          <a:lstStyle>
            <a:lvl1pPr>
              <a:lnSpc>
                <a:spcPct val="100000"/>
              </a:lnSpc>
              <a:defRPr lang="en-US" dirty="0"/>
            </a:lvl1pPr>
            <a:lvl2pPr marL="171450" indent="-171450">
              <a:lnSpc>
                <a:spcPct val="100000"/>
              </a:lnSpc>
              <a:spcAft>
                <a:spcPts val="300"/>
              </a:spcAft>
              <a:buClr>
                <a:schemeClr val="accent1"/>
              </a:buClr>
              <a:buFont typeface="Arial" panose="020B0604020202020204" pitchFamily="34" charset="0"/>
              <a:buChar char="•"/>
              <a:defRPr lang="en-US" dirty="0"/>
            </a:lvl2pPr>
            <a:lvl3pPr marL="360000" indent="-179388">
              <a:buClrTx/>
              <a:buFont typeface="Arial" panose="020B0604020202020204" pitchFamily="34" charset="0"/>
              <a:buChar char="­"/>
              <a:defRPr/>
            </a:lvl3pPr>
          </a:lstStyle>
          <a:p>
            <a:pPr lvl="0"/>
            <a:r>
              <a:rPr lang="en-GB"/>
              <a:t>Click to edit Master text styles</a:t>
            </a:r>
          </a:p>
          <a:p>
            <a:pPr lvl="1"/>
            <a:r>
              <a:rPr lang="en-GB"/>
              <a:t>Second level</a:t>
            </a:r>
          </a:p>
        </p:txBody>
      </p:sp>
      <p:sp>
        <p:nvSpPr>
          <p:cNvPr id="17" name="Text Placeholder 14">
            <a:extLst>
              <a:ext uri="{FF2B5EF4-FFF2-40B4-BE49-F238E27FC236}">
                <a16:creationId xmlns:a16="http://schemas.microsoft.com/office/drawing/2014/main" id="{564335FC-BD53-4794-8DA5-8FFBAE1F28B6}"/>
              </a:ext>
            </a:extLst>
          </p:cNvPr>
          <p:cNvSpPr>
            <a:spLocks noGrp="1"/>
          </p:cNvSpPr>
          <p:nvPr>
            <p:ph type="body" sz="quarter" idx="21"/>
          </p:nvPr>
        </p:nvSpPr>
        <p:spPr>
          <a:xfrm>
            <a:off x="8107050" y="2030400"/>
            <a:ext cx="3384000" cy="1080194"/>
          </a:xfrm>
          <a:prstGeom prst="rect">
            <a:avLst/>
          </a:prstGeom>
        </p:spPr>
        <p:txBody>
          <a:bodyPr/>
          <a:lstStyle>
            <a:lvl1pPr>
              <a:lnSpc>
                <a:spcPct val="100000"/>
              </a:lnSpc>
              <a:defRPr lang="en-US" dirty="0"/>
            </a:lvl1pPr>
            <a:lvl2pPr marL="171450" indent="-171450">
              <a:lnSpc>
                <a:spcPct val="100000"/>
              </a:lnSpc>
              <a:spcAft>
                <a:spcPts val="300"/>
              </a:spcAft>
              <a:buClr>
                <a:schemeClr val="accent1"/>
              </a:buClr>
              <a:buFont typeface="Arial" panose="020B0604020202020204" pitchFamily="34" charset="0"/>
              <a:buChar char="•"/>
              <a:defRPr lang="en-US" dirty="0"/>
            </a:lvl2pPr>
            <a:lvl3pPr marL="360000" indent="-179388">
              <a:buClrTx/>
              <a:buFont typeface="Arial" panose="020B0604020202020204" pitchFamily="34" charset="0"/>
              <a:buChar char="­"/>
              <a:defRPr/>
            </a:lvl3pPr>
          </a:lstStyle>
          <a:p>
            <a:pPr lvl="0"/>
            <a:r>
              <a:rPr lang="en-GB"/>
              <a:t>Click to edit Master text styles</a:t>
            </a:r>
          </a:p>
          <a:p>
            <a:pPr lvl="1"/>
            <a:r>
              <a:rPr lang="en-GB"/>
              <a:t>Second level</a:t>
            </a:r>
          </a:p>
        </p:txBody>
      </p:sp>
      <p:sp>
        <p:nvSpPr>
          <p:cNvPr id="6" name="Title 5">
            <a:extLst>
              <a:ext uri="{FF2B5EF4-FFF2-40B4-BE49-F238E27FC236}">
                <a16:creationId xmlns:a16="http://schemas.microsoft.com/office/drawing/2014/main" id="{C882AF12-58DE-43D7-9E95-F90A1203C4FE}"/>
              </a:ext>
            </a:extLst>
          </p:cNvPr>
          <p:cNvSpPr>
            <a:spLocks noGrp="1"/>
          </p:cNvSpPr>
          <p:nvPr>
            <p:ph type="title"/>
          </p:nvPr>
        </p:nvSpPr>
        <p:spPr/>
        <p:txBody>
          <a:bodyPr/>
          <a:lstStyle/>
          <a:p>
            <a:r>
              <a:rPr lang="en-GB"/>
              <a:t>Click to edit Master title style</a:t>
            </a:r>
            <a:endParaRPr lang="en-AU" dirty="0"/>
          </a:p>
        </p:txBody>
      </p:sp>
      <p:sp>
        <p:nvSpPr>
          <p:cNvPr id="7" name="Footer Placeholder 6">
            <a:extLst>
              <a:ext uri="{FF2B5EF4-FFF2-40B4-BE49-F238E27FC236}">
                <a16:creationId xmlns:a16="http://schemas.microsoft.com/office/drawing/2014/main" id="{B91E1143-CBAC-4E3D-95E2-1F1E3980ADDC}"/>
              </a:ext>
            </a:extLst>
          </p:cNvPr>
          <p:cNvSpPr>
            <a:spLocks noGrp="1"/>
          </p:cNvSpPr>
          <p:nvPr>
            <p:ph type="ftr" sz="quarter" idx="23"/>
          </p:nvPr>
        </p:nvSpPr>
        <p:spPr/>
        <p:txBody>
          <a:bodyPr/>
          <a:lstStyle/>
          <a:p>
            <a:endParaRPr lang="en-US"/>
          </a:p>
        </p:txBody>
      </p:sp>
      <p:sp>
        <p:nvSpPr>
          <p:cNvPr id="8" name="Slide Number Placeholder 7">
            <a:extLst>
              <a:ext uri="{FF2B5EF4-FFF2-40B4-BE49-F238E27FC236}">
                <a16:creationId xmlns:a16="http://schemas.microsoft.com/office/drawing/2014/main" id="{24035F6F-B1C5-4CB7-9CF1-E5C49956EAC7}"/>
              </a:ext>
            </a:extLst>
          </p:cNvPr>
          <p:cNvSpPr>
            <a:spLocks noGrp="1"/>
          </p:cNvSpPr>
          <p:nvPr>
            <p:ph type="sldNum" sz="quarter" idx="24"/>
          </p:nvPr>
        </p:nvSpPr>
        <p:spPr/>
        <p:txBody>
          <a:bodyPr/>
          <a:lstStyle/>
          <a:p>
            <a:fld id="{C1C9B50E-D894-5741-84C2-91225D19B5B3}" type="slidenum">
              <a:rPr lang="en-US" smtClean="0"/>
              <a:t>‹#›</a:t>
            </a:fld>
            <a:endParaRPr lang="en-US"/>
          </a:p>
        </p:txBody>
      </p:sp>
      <p:sp>
        <p:nvSpPr>
          <p:cNvPr id="22" name="Text Placeholder 5">
            <a:extLst>
              <a:ext uri="{FF2B5EF4-FFF2-40B4-BE49-F238E27FC236}">
                <a16:creationId xmlns:a16="http://schemas.microsoft.com/office/drawing/2014/main" id="{D945792A-E478-4C06-AA1A-F66F0D1360C5}"/>
              </a:ext>
            </a:extLst>
          </p:cNvPr>
          <p:cNvSpPr>
            <a:spLocks noGrp="1"/>
          </p:cNvSpPr>
          <p:nvPr>
            <p:ph type="body" sz="quarter" idx="31" hasCustomPrompt="1"/>
          </p:nvPr>
        </p:nvSpPr>
        <p:spPr>
          <a:xfrm>
            <a:off x="695326" y="1364400"/>
            <a:ext cx="10801349" cy="506132"/>
          </a:xfrm>
          <a:prstGeom prst="rect">
            <a:avLst/>
          </a:prstGeom>
        </p:spPr>
        <p:txBody>
          <a:bodyPr>
            <a:noAutofit/>
          </a:bodyPr>
          <a:lstStyle>
            <a:lvl1pPr>
              <a:lnSpc>
                <a:spcPct val="100000"/>
              </a:lnSpc>
              <a:defRPr sz="1600" b="0">
                <a:solidFill>
                  <a:schemeClr val="tx2"/>
                </a:solidFill>
              </a:defRPr>
            </a:lvl1pPr>
            <a:lvl2pPr marL="612" indent="0">
              <a:buNone/>
              <a:defRPr/>
            </a:lvl2pPr>
          </a:lstStyle>
          <a:p>
            <a:pPr lvl="0"/>
            <a:r>
              <a:rPr lang="en-US" dirty="0"/>
              <a:t>[Subtitle]</a:t>
            </a:r>
          </a:p>
        </p:txBody>
      </p:sp>
    </p:spTree>
    <p:extLst>
      <p:ext uri="{BB962C8B-B14F-4D97-AF65-F5344CB8AC3E}">
        <p14:creationId xmlns:p14="http://schemas.microsoft.com/office/powerpoint/2010/main" val="3815969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Icons &amp; Text">
    <p:spTree>
      <p:nvGrpSpPr>
        <p:cNvPr id="1" name=""/>
        <p:cNvGrpSpPr/>
        <p:nvPr/>
      </p:nvGrpSpPr>
      <p:grpSpPr>
        <a:xfrm>
          <a:off x="0" y="0"/>
          <a:ext cx="0" cy="0"/>
          <a:chOff x="0" y="0"/>
          <a:chExt cx="0" cy="0"/>
        </a:xfrm>
      </p:grpSpPr>
      <p:sp>
        <p:nvSpPr>
          <p:cNvPr id="15" name="Text Placeholder 14">
            <a:extLst>
              <a:ext uri="{FF2B5EF4-FFF2-40B4-BE49-F238E27FC236}">
                <a16:creationId xmlns:a16="http://schemas.microsoft.com/office/drawing/2014/main" id="{91089730-A73F-422F-BD54-BF23888B1D53}"/>
              </a:ext>
            </a:extLst>
          </p:cNvPr>
          <p:cNvSpPr>
            <a:spLocks noGrp="1"/>
          </p:cNvSpPr>
          <p:nvPr>
            <p:ph type="body" sz="quarter" idx="19" hasCustomPrompt="1"/>
          </p:nvPr>
        </p:nvSpPr>
        <p:spPr>
          <a:xfrm>
            <a:off x="719669" y="2650806"/>
            <a:ext cx="3384000" cy="240219"/>
          </a:xfrm>
          <a:prstGeom prst="rect">
            <a:avLst/>
          </a:prstGeom>
        </p:spPr>
        <p:txBody>
          <a:bodyPr/>
          <a:lstStyle>
            <a:lvl1pPr algn="ctr">
              <a:lnSpc>
                <a:spcPct val="100000"/>
              </a:lnSpc>
              <a:defRPr lang="en-US" sz="1400" b="1" dirty="0">
                <a:solidFill>
                  <a:schemeClr val="accent1"/>
                </a:solidFill>
              </a:defRPr>
            </a:lvl1pPr>
            <a:lvl2pPr marL="171450" indent="-171450">
              <a:lnSpc>
                <a:spcPct val="100000"/>
              </a:lnSpc>
              <a:spcAft>
                <a:spcPts val="300"/>
              </a:spcAft>
              <a:buClr>
                <a:schemeClr val="accent1"/>
              </a:buClr>
              <a:buFont typeface="Arial" panose="020B0604020202020204" pitchFamily="34" charset="0"/>
              <a:buChar char="•"/>
              <a:defRPr lang="en-US" dirty="0"/>
            </a:lvl2pPr>
            <a:lvl3pPr marL="180612" indent="0">
              <a:buClrTx/>
              <a:buFont typeface="Arial" panose="020B0604020202020204" pitchFamily="34" charset="0"/>
              <a:buNone/>
              <a:defRPr/>
            </a:lvl3pPr>
          </a:lstStyle>
          <a:p>
            <a:pPr lvl="0"/>
            <a:r>
              <a:rPr lang="en-US" dirty="0"/>
              <a:t>[Bullet Heading]</a:t>
            </a:r>
          </a:p>
        </p:txBody>
      </p:sp>
      <p:sp>
        <p:nvSpPr>
          <p:cNvPr id="18" name="Text Placeholder 14">
            <a:extLst>
              <a:ext uri="{FF2B5EF4-FFF2-40B4-BE49-F238E27FC236}">
                <a16:creationId xmlns:a16="http://schemas.microsoft.com/office/drawing/2014/main" id="{B01E9CDC-2523-40AE-AF29-5A44EBFD8919}"/>
              </a:ext>
            </a:extLst>
          </p:cNvPr>
          <p:cNvSpPr>
            <a:spLocks noGrp="1"/>
          </p:cNvSpPr>
          <p:nvPr>
            <p:ph type="body" sz="quarter" idx="24" hasCustomPrompt="1"/>
          </p:nvPr>
        </p:nvSpPr>
        <p:spPr>
          <a:xfrm>
            <a:off x="4404000" y="2650806"/>
            <a:ext cx="3384000" cy="240219"/>
          </a:xfrm>
          <a:prstGeom prst="rect">
            <a:avLst/>
          </a:prstGeom>
        </p:spPr>
        <p:txBody>
          <a:bodyPr/>
          <a:lstStyle>
            <a:lvl1pPr algn="ctr">
              <a:lnSpc>
                <a:spcPct val="100000"/>
              </a:lnSpc>
              <a:defRPr lang="en-US" sz="1400" b="1" dirty="0">
                <a:solidFill>
                  <a:schemeClr val="accent1"/>
                </a:solidFill>
              </a:defRPr>
            </a:lvl1pPr>
            <a:lvl2pPr marL="171450" indent="-171450">
              <a:lnSpc>
                <a:spcPct val="100000"/>
              </a:lnSpc>
              <a:spcAft>
                <a:spcPts val="300"/>
              </a:spcAft>
              <a:buClr>
                <a:schemeClr val="accent1"/>
              </a:buClr>
              <a:buFont typeface="Arial" panose="020B0604020202020204" pitchFamily="34" charset="0"/>
              <a:buChar char="•"/>
              <a:defRPr lang="en-US" dirty="0"/>
            </a:lvl2pPr>
            <a:lvl3pPr marL="180612" indent="0">
              <a:buClrTx/>
              <a:buFont typeface="Arial" panose="020B0604020202020204" pitchFamily="34" charset="0"/>
              <a:buNone/>
              <a:defRPr/>
            </a:lvl3pPr>
          </a:lstStyle>
          <a:p>
            <a:pPr lvl="0"/>
            <a:r>
              <a:rPr lang="en-US" dirty="0"/>
              <a:t>[Bullet Heading]</a:t>
            </a:r>
          </a:p>
        </p:txBody>
      </p:sp>
      <p:sp>
        <p:nvSpPr>
          <p:cNvPr id="25" name="Text Placeholder 14">
            <a:extLst>
              <a:ext uri="{FF2B5EF4-FFF2-40B4-BE49-F238E27FC236}">
                <a16:creationId xmlns:a16="http://schemas.microsoft.com/office/drawing/2014/main" id="{58449337-35B4-44F8-8D00-F0C15EFB9CE5}"/>
              </a:ext>
            </a:extLst>
          </p:cNvPr>
          <p:cNvSpPr>
            <a:spLocks noGrp="1"/>
          </p:cNvSpPr>
          <p:nvPr>
            <p:ph type="body" sz="quarter" idx="30" hasCustomPrompt="1"/>
          </p:nvPr>
        </p:nvSpPr>
        <p:spPr>
          <a:xfrm>
            <a:off x="719669" y="4797421"/>
            <a:ext cx="3384000" cy="240219"/>
          </a:xfrm>
          <a:prstGeom prst="rect">
            <a:avLst/>
          </a:prstGeom>
        </p:spPr>
        <p:txBody>
          <a:bodyPr/>
          <a:lstStyle>
            <a:lvl1pPr algn="ctr">
              <a:lnSpc>
                <a:spcPct val="100000"/>
              </a:lnSpc>
              <a:defRPr lang="en-US" sz="1400" b="1" dirty="0">
                <a:solidFill>
                  <a:schemeClr val="accent1"/>
                </a:solidFill>
              </a:defRPr>
            </a:lvl1pPr>
            <a:lvl2pPr marL="171450" indent="-171450">
              <a:lnSpc>
                <a:spcPct val="100000"/>
              </a:lnSpc>
              <a:spcAft>
                <a:spcPts val="300"/>
              </a:spcAft>
              <a:buClr>
                <a:schemeClr val="accent1"/>
              </a:buClr>
              <a:buFont typeface="Arial" panose="020B0604020202020204" pitchFamily="34" charset="0"/>
              <a:buChar char="•"/>
              <a:defRPr lang="en-US" dirty="0"/>
            </a:lvl2pPr>
            <a:lvl3pPr marL="180612" indent="0">
              <a:buClrTx/>
              <a:buFont typeface="Arial" panose="020B0604020202020204" pitchFamily="34" charset="0"/>
              <a:buNone/>
              <a:defRPr/>
            </a:lvl3pPr>
          </a:lstStyle>
          <a:p>
            <a:pPr lvl="0"/>
            <a:r>
              <a:rPr lang="en-US" dirty="0"/>
              <a:t>[Bullet Heading]</a:t>
            </a:r>
          </a:p>
        </p:txBody>
      </p:sp>
      <p:sp>
        <p:nvSpPr>
          <p:cNvPr id="28" name="Text Placeholder 14">
            <a:extLst>
              <a:ext uri="{FF2B5EF4-FFF2-40B4-BE49-F238E27FC236}">
                <a16:creationId xmlns:a16="http://schemas.microsoft.com/office/drawing/2014/main" id="{B63A3128-4CA8-48D5-B82E-7EDA918D7F39}"/>
              </a:ext>
            </a:extLst>
          </p:cNvPr>
          <p:cNvSpPr>
            <a:spLocks noGrp="1"/>
          </p:cNvSpPr>
          <p:nvPr>
            <p:ph type="body" sz="quarter" idx="33" hasCustomPrompt="1"/>
          </p:nvPr>
        </p:nvSpPr>
        <p:spPr>
          <a:xfrm>
            <a:off x="4404000" y="4797421"/>
            <a:ext cx="3384000" cy="240219"/>
          </a:xfrm>
          <a:prstGeom prst="rect">
            <a:avLst/>
          </a:prstGeom>
        </p:spPr>
        <p:txBody>
          <a:bodyPr/>
          <a:lstStyle>
            <a:lvl1pPr algn="ctr">
              <a:lnSpc>
                <a:spcPct val="100000"/>
              </a:lnSpc>
              <a:defRPr lang="en-US" sz="1400" b="1" dirty="0">
                <a:solidFill>
                  <a:schemeClr val="accent1"/>
                </a:solidFill>
              </a:defRPr>
            </a:lvl1pPr>
            <a:lvl2pPr marL="171450" indent="-171450">
              <a:lnSpc>
                <a:spcPct val="100000"/>
              </a:lnSpc>
              <a:spcAft>
                <a:spcPts val="300"/>
              </a:spcAft>
              <a:buClr>
                <a:schemeClr val="accent1"/>
              </a:buClr>
              <a:buFont typeface="Arial" panose="020B0604020202020204" pitchFamily="34" charset="0"/>
              <a:buChar char="•"/>
              <a:defRPr lang="en-US" dirty="0"/>
            </a:lvl2pPr>
            <a:lvl3pPr marL="180612" indent="0">
              <a:buClrTx/>
              <a:buFont typeface="Arial" panose="020B0604020202020204" pitchFamily="34" charset="0"/>
              <a:buNone/>
              <a:defRPr/>
            </a:lvl3pPr>
          </a:lstStyle>
          <a:p>
            <a:pPr lvl="0"/>
            <a:r>
              <a:rPr lang="en-US" dirty="0"/>
              <a:t>[Bullet Heading]</a:t>
            </a:r>
          </a:p>
        </p:txBody>
      </p:sp>
      <p:sp>
        <p:nvSpPr>
          <p:cNvPr id="31" name="Text Placeholder 14">
            <a:extLst>
              <a:ext uri="{FF2B5EF4-FFF2-40B4-BE49-F238E27FC236}">
                <a16:creationId xmlns:a16="http://schemas.microsoft.com/office/drawing/2014/main" id="{40CD5A08-CA4F-41B8-A1B0-488A6EC44817}"/>
              </a:ext>
            </a:extLst>
          </p:cNvPr>
          <p:cNvSpPr>
            <a:spLocks noGrp="1"/>
          </p:cNvSpPr>
          <p:nvPr>
            <p:ph type="body" sz="quarter" idx="36" hasCustomPrompt="1"/>
          </p:nvPr>
        </p:nvSpPr>
        <p:spPr>
          <a:xfrm>
            <a:off x="8091107" y="4797520"/>
            <a:ext cx="3384000" cy="240219"/>
          </a:xfrm>
          <a:prstGeom prst="rect">
            <a:avLst/>
          </a:prstGeom>
        </p:spPr>
        <p:txBody>
          <a:bodyPr/>
          <a:lstStyle>
            <a:lvl1pPr algn="ctr">
              <a:lnSpc>
                <a:spcPct val="100000"/>
              </a:lnSpc>
              <a:defRPr lang="en-US" sz="1400" b="1" dirty="0">
                <a:solidFill>
                  <a:schemeClr val="accent1"/>
                </a:solidFill>
              </a:defRPr>
            </a:lvl1pPr>
            <a:lvl2pPr marL="171450" indent="-171450">
              <a:lnSpc>
                <a:spcPct val="100000"/>
              </a:lnSpc>
              <a:spcAft>
                <a:spcPts val="300"/>
              </a:spcAft>
              <a:buClr>
                <a:schemeClr val="accent1"/>
              </a:buClr>
              <a:buFont typeface="Arial" panose="020B0604020202020204" pitchFamily="34" charset="0"/>
              <a:buChar char="•"/>
              <a:defRPr lang="en-US" dirty="0"/>
            </a:lvl2pPr>
            <a:lvl3pPr marL="180612" indent="0">
              <a:buClrTx/>
              <a:buFont typeface="Arial" panose="020B0604020202020204" pitchFamily="34" charset="0"/>
              <a:buNone/>
              <a:defRPr/>
            </a:lvl3pPr>
          </a:lstStyle>
          <a:p>
            <a:pPr lvl="0"/>
            <a:r>
              <a:rPr lang="en-US" dirty="0"/>
              <a:t>[Bullet Heading]</a:t>
            </a:r>
          </a:p>
        </p:txBody>
      </p:sp>
      <p:sp>
        <p:nvSpPr>
          <p:cNvPr id="6" name="Title 5">
            <a:extLst>
              <a:ext uri="{FF2B5EF4-FFF2-40B4-BE49-F238E27FC236}">
                <a16:creationId xmlns:a16="http://schemas.microsoft.com/office/drawing/2014/main" id="{3D2A4C4A-3642-4CE3-8FB6-AFE5A9CA81FA}"/>
              </a:ext>
            </a:extLst>
          </p:cNvPr>
          <p:cNvSpPr>
            <a:spLocks noGrp="1"/>
          </p:cNvSpPr>
          <p:nvPr>
            <p:ph type="title"/>
          </p:nvPr>
        </p:nvSpPr>
        <p:spPr/>
        <p:txBody>
          <a:bodyPr/>
          <a:lstStyle/>
          <a:p>
            <a:r>
              <a:rPr lang="en-GB"/>
              <a:t>Click to edit Master title style</a:t>
            </a:r>
            <a:endParaRPr lang="en-AU" dirty="0"/>
          </a:p>
        </p:txBody>
      </p:sp>
      <p:sp>
        <p:nvSpPr>
          <p:cNvPr id="7" name="Footer Placeholder 6">
            <a:extLst>
              <a:ext uri="{FF2B5EF4-FFF2-40B4-BE49-F238E27FC236}">
                <a16:creationId xmlns:a16="http://schemas.microsoft.com/office/drawing/2014/main" id="{5E82035B-DC9A-432B-8519-2243ECF2A4F3}"/>
              </a:ext>
            </a:extLst>
          </p:cNvPr>
          <p:cNvSpPr>
            <a:spLocks noGrp="1"/>
          </p:cNvSpPr>
          <p:nvPr>
            <p:ph type="ftr" sz="quarter" idx="39"/>
          </p:nvPr>
        </p:nvSpPr>
        <p:spPr/>
        <p:txBody>
          <a:bodyPr/>
          <a:lstStyle/>
          <a:p>
            <a:endParaRPr lang="en-US"/>
          </a:p>
        </p:txBody>
      </p:sp>
      <p:sp>
        <p:nvSpPr>
          <p:cNvPr id="8" name="Slide Number Placeholder 7">
            <a:extLst>
              <a:ext uri="{FF2B5EF4-FFF2-40B4-BE49-F238E27FC236}">
                <a16:creationId xmlns:a16="http://schemas.microsoft.com/office/drawing/2014/main" id="{A8EC4C1B-640F-47AB-A0DF-816F2F8FB16E}"/>
              </a:ext>
            </a:extLst>
          </p:cNvPr>
          <p:cNvSpPr>
            <a:spLocks noGrp="1"/>
          </p:cNvSpPr>
          <p:nvPr>
            <p:ph type="sldNum" sz="quarter" idx="40"/>
          </p:nvPr>
        </p:nvSpPr>
        <p:spPr/>
        <p:txBody>
          <a:bodyPr/>
          <a:lstStyle/>
          <a:p>
            <a:fld id="{C1C9B50E-D894-5741-84C2-91225D19B5B3}" type="slidenum">
              <a:rPr lang="en-US" smtClean="0"/>
              <a:t>‹#›</a:t>
            </a:fld>
            <a:endParaRPr lang="en-US"/>
          </a:p>
        </p:txBody>
      </p:sp>
      <p:sp>
        <p:nvSpPr>
          <p:cNvPr id="3" name="Content Placeholder 2">
            <a:extLst>
              <a:ext uri="{FF2B5EF4-FFF2-40B4-BE49-F238E27FC236}">
                <a16:creationId xmlns:a16="http://schemas.microsoft.com/office/drawing/2014/main" id="{B91D2368-D448-4F04-824D-4A3EF656D5ED}"/>
              </a:ext>
            </a:extLst>
          </p:cNvPr>
          <p:cNvSpPr>
            <a:spLocks noGrp="1"/>
          </p:cNvSpPr>
          <p:nvPr>
            <p:ph sz="quarter" idx="41" hasCustomPrompt="1"/>
          </p:nvPr>
        </p:nvSpPr>
        <p:spPr>
          <a:xfrm>
            <a:off x="1944150" y="1700907"/>
            <a:ext cx="935038" cy="935038"/>
          </a:xfrm>
          <a:prstGeom prst="rect">
            <a:avLst/>
          </a:prstGeom>
        </p:spPr>
        <p:txBody>
          <a:bodyPr>
            <a:normAutofit/>
          </a:bodyPr>
          <a:lstStyle>
            <a:lvl1pPr algn="ctr">
              <a:defRPr sz="1000"/>
            </a:lvl1pPr>
          </a:lstStyle>
          <a:p>
            <a:pPr lvl="0"/>
            <a:r>
              <a:rPr lang="en-US" dirty="0"/>
              <a:t>Click icon to insert icon</a:t>
            </a:r>
          </a:p>
          <a:p>
            <a:pPr lvl="0"/>
            <a:endParaRPr lang="en-US" dirty="0"/>
          </a:p>
        </p:txBody>
      </p:sp>
      <p:sp>
        <p:nvSpPr>
          <p:cNvPr id="37" name="Content Placeholder 2">
            <a:extLst>
              <a:ext uri="{FF2B5EF4-FFF2-40B4-BE49-F238E27FC236}">
                <a16:creationId xmlns:a16="http://schemas.microsoft.com/office/drawing/2014/main" id="{A9649456-8637-4360-BBD3-85C56C7B2274}"/>
              </a:ext>
            </a:extLst>
          </p:cNvPr>
          <p:cNvSpPr>
            <a:spLocks noGrp="1"/>
          </p:cNvSpPr>
          <p:nvPr>
            <p:ph sz="quarter" idx="42" hasCustomPrompt="1"/>
          </p:nvPr>
        </p:nvSpPr>
        <p:spPr>
          <a:xfrm>
            <a:off x="5628481" y="1700907"/>
            <a:ext cx="935038" cy="935038"/>
          </a:xfrm>
          <a:prstGeom prst="rect">
            <a:avLst/>
          </a:prstGeom>
        </p:spPr>
        <p:txBody>
          <a:bodyPr>
            <a:normAutofit/>
          </a:bodyPr>
          <a:lstStyle>
            <a:lvl1pPr algn="ctr">
              <a:defRPr sz="1000"/>
            </a:lvl1pPr>
          </a:lstStyle>
          <a:p>
            <a:pPr lvl="0"/>
            <a:r>
              <a:rPr lang="en-US" dirty="0"/>
              <a:t>Click icon to insert icon</a:t>
            </a:r>
          </a:p>
          <a:p>
            <a:pPr lvl="0"/>
            <a:endParaRPr lang="en-US" dirty="0"/>
          </a:p>
        </p:txBody>
      </p:sp>
      <p:sp>
        <p:nvSpPr>
          <p:cNvPr id="38" name="Text Placeholder 14">
            <a:extLst>
              <a:ext uri="{FF2B5EF4-FFF2-40B4-BE49-F238E27FC236}">
                <a16:creationId xmlns:a16="http://schemas.microsoft.com/office/drawing/2014/main" id="{ABC2BBD3-CE16-4D42-BE52-82E0EEDC9726}"/>
              </a:ext>
            </a:extLst>
          </p:cNvPr>
          <p:cNvSpPr>
            <a:spLocks noGrp="1"/>
          </p:cNvSpPr>
          <p:nvPr>
            <p:ph type="body" sz="quarter" idx="43" hasCustomPrompt="1"/>
          </p:nvPr>
        </p:nvSpPr>
        <p:spPr>
          <a:xfrm>
            <a:off x="8091107" y="2650806"/>
            <a:ext cx="3384000" cy="240219"/>
          </a:xfrm>
          <a:prstGeom prst="rect">
            <a:avLst/>
          </a:prstGeom>
        </p:spPr>
        <p:txBody>
          <a:bodyPr/>
          <a:lstStyle>
            <a:lvl1pPr algn="ctr">
              <a:lnSpc>
                <a:spcPct val="100000"/>
              </a:lnSpc>
              <a:defRPr lang="en-US" sz="1400" b="1" dirty="0">
                <a:solidFill>
                  <a:schemeClr val="accent1"/>
                </a:solidFill>
              </a:defRPr>
            </a:lvl1pPr>
            <a:lvl2pPr marL="171450" indent="-171450">
              <a:lnSpc>
                <a:spcPct val="100000"/>
              </a:lnSpc>
              <a:spcAft>
                <a:spcPts val="300"/>
              </a:spcAft>
              <a:buClr>
                <a:schemeClr val="accent1"/>
              </a:buClr>
              <a:buFont typeface="Arial" panose="020B0604020202020204" pitchFamily="34" charset="0"/>
              <a:buChar char="•"/>
              <a:defRPr lang="en-US" dirty="0"/>
            </a:lvl2pPr>
            <a:lvl3pPr marL="180612" indent="0">
              <a:buClrTx/>
              <a:buFont typeface="Arial" panose="020B0604020202020204" pitchFamily="34" charset="0"/>
              <a:buNone/>
              <a:defRPr/>
            </a:lvl3pPr>
          </a:lstStyle>
          <a:p>
            <a:pPr lvl="0"/>
            <a:r>
              <a:rPr lang="en-US" dirty="0"/>
              <a:t>[Bullet Heading]</a:t>
            </a:r>
          </a:p>
        </p:txBody>
      </p:sp>
      <p:sp>
        <p:nvSpPr>
          <p:cNvPr id="39" name="Content Placeholder 2">
            <a:extLst>
              <a:ext uri="{FF2B5EF4-FFF2-40B4-BE49-F238E27FC236}">
                <a16:creationId xmlns:a16="http://schemas.microsoft.com/office/drawing/2014/main" id="{C5A7B488-C2A3-4A1D-9325-F1CD7F4FEF8D}"/>
              </a:ext>
            </a:extLst>
          </p:cNvPr>
          <p:cNvSpPr>
            <a:spLocks noGrp="1"/>
          </p:cNvSpPr>
          <p:nvPr>
            <p:ph sz="quarter" idx="44" hasCustomPrompt="1"/>
          </p:nvPr>
        </p:nvSpPr>
        <p:spPr>
          <a:xfrm>
            <a:off x="9315588" y="1700907"/>
            <a:ext cx="935038" cy="935038"/>
          </a:xfrm>
          <a:prstGeom prst="rect">
            <a:avLst/>
          </a:prstGeom>
        </p:spPr>
        <p:txBody>
          <a:bodyPr>
            <a:normAutofit/>
          </a:bodyPr>
          <a:lstStyle>
            <a:lvl1pPr algn="ctr">
              <a:defRPr sz="1000"/>
            </a:lvl1pPr>
          </a:lstStyle>
          <a:p>
            <a:pPr lvl="0"/>
            <a:r>
              <a:rPr lang="en-US" dirty="0"/>
              <a:t>Click icon to insert icon</a:t>
            </a:r>
          </a:p>
          <a:p>
            <a:pPr lvl="0"/>
            <a:endParaRPr lang="en-US" dirty="0"/>
          </a:p>
        </p:txBody>
      </p:sp>
      <p:sp>
        <p:nvSpPr>
          <p:cNvPr id="40" name="Content Placeholder 2">
            <a:extLst>
              <a:ext uri="{FF2B5EF4-FFF2-40B4-BE49-F238E27FC236}">
                <a16:creationId xmlns:a16="http://schemas.microsoft.com/office/drawing/2014/main" id="{A07AED75-9446-4235-B6D5-E94B587A90EC}"/>
              </a:ext>
            </a:extLst>
          </p:cNvPr>
          <p:cNvSpPr>
            <a:spLocks noGrp="1"/>
          </p:cNvSpPr>
          <p:nvPr>
            <p:ph sz="quarter" idx="45" hasCustomPrompt="1"/>
          </p:nvPr>
        </p:nvSpPr>
        <p:spPr>
          <a:xfrm>
            <a:off x="1944150" y="3857581"/>
            <a:ext cx="935038" cy="935038"/>
          </a:xfrm>
          <a:prstGeom prst="rect">
            <a:avLst/>
          </a:prstGeom>
        </p:spPr>
        <p:txBody>
          <a:bodyPr>
            <a:normAutofit/>
          </a:bodyPr>
          <a:lstStyle>
            <a:lvl1pPr algn="ctr">
              <a:defRPr sz="1000"/>
            </a:lvl1pPr>
          </a:lstStyle>
          <a:p>
            <a:pPr lvl="0"/>
            <a:r>
              <a:rPr lang="en-US" dirty="0"/>
              <a:t>Click icon to insert icon</a:t>
            </a:r>
          </a:p>
          <a:p>
            <a:pPr lvl="0"/>
            <a:endParaRPr lang="en-US" dirty="0"/>
          </a:p>
        </p:txBody>
      </p:sp>
      <p:sp>
        <p:nvSpPr>
          <p:cNvPr id="41" name="Content Placeholder 2">
            <a:extLst>
              <a:ext uri="{FF2B5EF4-FFF2-40B4-BE49-F238E27FC236}">
                <a16:creationId xmlns:a16="http://schemas.microsoft.com/office/drawing/2014/main" id="{154C06CF-1094-450B-B523-120305F61CF8}"/>
              </a:ext>
            </a:extLst>
          </p:cNvPr>
          <p:cNvSpPr>
            <a:spLocks noGrp="1"/>
          </p:cNvSpPr>
          <p:nvPr>
            <p:ph sz="quarter" idx="46" hasCustomPrompt="1"/>
          </p:nvPr>
        </p:nvSpPr>
        <p:spPr>
          <a:xfrm>
            <a:off x="5628481" y="3857581"/>
            <a:ext cx="935038" cy="935038"/>
          </a:xfrm>
          <a:prstGeom prst="rect">
            <a:avLst/>
          </a:prstGeom>
        </p:spPr>
        <p:txBody>
          <a:bodyPr>
            <a:normAutofit/>
          </a:bodyPr>
          <a:lstStyle>
            <a:lvl1pPr algn="ctr">
              <a:defRPr sz="1000"/>
            </a:lvl1pPr>
          </a:lstStyle>
          <a:p>
            <a:pPr lvl="0"/>
            <a:r>
              <a:rPr lang="en-US" dirty="0"/>
              <a:t>Click icon to insert icon</a:t>
            </a:r>
          </a:p>
          <a:p>
            <a:pPr lvl="0"/>
            <a:endParaRPr lang="en-US" dirty="0"/>
          </a:p>
        </p:txBody>
      </p:sp>
      <p:sp>
        <p:nvSpPr>
          <p:cNvPr id="42" name="Content Placeholder 2">
            <a:extLst>
              <a:ext uri="{FF2B5EF4-FFF2-40B4-BE49-F238E27FC236}">
                <a16:creationId xmlns:a16="http://schemas.microsoft.com/office/drawing/2014/main" id="{A79A2BE6-224B-4008-A847-524C659BA6DE}"/>
              </a:ext>
            </a:extLst>
          </p:cNvPr>
          <p:cNvSpPr>
            <a:spLocks noGrp="1"/>
          </p:cNvSpPr>
          <p:nvPr>
            <p:ph sz="quarter" idx="47" hasCustomPrompt="1"/>
          </p:nvPr>
        </p:nvSpPr>
        <p:spPr>
          <a:xfrm>
            <a:off x="9315588" y="3857581"/>
            <a:ext cx="935038" cy="935038"/>
          </a:xfrm>
          <a:prstGeom prst="rect">
            <a:avLst/>
          </a:prstGeom>
        </p:spPr>
        <p:txBody>
          <a:bodyPr>
            <a:normAutofit/>
          </a:bodyPr>
          <a:lstStyle>
            <a:lvl1pPr algn="ctr">
              <a:defRPr sz="1000"/>
            </a:lvl1pPr>
          </a:lstStyle>
          <a:p>
            <a:pPr lvl="0"/>
            <a:r>
              <a:rPr lang="en-US" dirty="0"/>
              <a:t>Click icon to insert icon</a:t>
            </a:r>
          </a:p>
          <a:p>
            <a:pPr lvl="0"/>
            <a:endParaRPr lang="en-US" dirty="0"/>
          </a:p>
        </p:txBody>
      </p:sp>
      <p:sp>
        <p:nvSpPr>
          <p:cNvPr id="50" name="Text Placeholder 49">
            <a:extLst>
              <a:ext uri="{FF2B5EF4-FFF2-40B4-BE49-F238E27FC236}">
                <a16:creationId xmlns:a16="http://schemas.microsoft.com/office/drawing/2014/main" id="{B2B5AAD5-088A-40FA-8D98-F1660EE94401}"/>
              </a:ext>
            </a:extLst>
          </p:cNvPr>
          <p:cNvSpPr>
            <a:spLocks noGrp="1"/>
          </p:cNvSpPr>
          <p:nvPr>
            <p:ph type="body" sz="quarter" idx="20"/>
          </p:nvPr>
        </p:nvSpPr>
        <p:spPr>
          <a:xfrm>
            <a:off x="719669" y="2924944"/>
            <a:ext cx="3384000" cy="648000"/>
          </a:xfrm>
          <a:custGeom>
            <a:avLst/>
            <a:gdLst>
              <a:gd name="connsiteX0" fmla="*/ 0 w 3384000"/>
              <a:gd name="connsiteY0" fmla="*/ 0 h 648000"/>
              <a:gd name="connsiteX1" fmla="*/ 3384000 w 3384000"/>
              <a:gd name="connsiteY1" fmla="*/ 0 h 648000"/>
              <a:gd name="connsiteX2" fmla="*/ 3384000 w 3384000"/>
              <a:gd name="connsiteY2" fmla="*/ 648000 h 648000"/>
              <a:gd name="connsiteX3" fmla="*/ 0 w 3384000"/>
              <a:gd name="connsiteY3" fmla="*/ 648000 h 648000"/>
            </a:gdLst>
            <a:ahLst/>
            <a:cxnLst>
              <a:cxn ang="0">
                <a:pos x="connsiteX0" y="connsiteY0"/>
              </a:cxn>
              <a:cxn ang="0">
                <a:pos x="connsiteX1" y="connsiteY1"/>
              </a:cxn>
              <a:cxn ang="0">
                <a:pos x="connsiteX2" y="connsiteY2"/>
              </a:cxn>
              <a:cxn ang="0">
                <a:pos x="connsiteX3" y="connsiteY3"/>
              </a:cxn>
            </a:cxnLst>
            <a:rect l="l" t="t" r="r" b="b"/>
            <a:pathLst>
              <a:path w="3384000" h="648000">
                <a:moveTo>
                  <a:pt x="0" y="0"/>
                </a:moveTo>
                <a:lnTo>
                  <a:pt x="3384000" y="0"/>
                </a:lnTo>
                <a:lnTo>
                  <a:pt x="3384000" y="648000"/>
                </a:lnTo>
                <a:lnTo>
                  <a:pt x="0" y="648000"/>
                </a:lnTo>
                <a:close/>
              </a:path>
            </a:pathLst>
          </a:custGeom>
        </p:spPr>
        <p:txBody>
          <a:bodyPr wrap="square">
            <a:noAutofit/>
          </a:bodyPr>
          <a:lstStyle>
            <a:lvl1pPr algn="ctr">
              <a:lnSpc>
                <a:spcPct val="100000"/>
              </a:lnSpc>
              <a:spcBef>
                <a:spcPts val="0"/>
              </a:spcBef>
              <a:spcAft>
                <a:spcPts val="0"/>
              </a:spcAft>
              <a:defRPr lang="en-US" sz="1400" b="0" dirty="0"/>
            </a:lvl1pPr>
            <a:lvl2pPr marL="171450" indent="-171450" algn="ctr">
              <a:lnSpc>
                <a:spcPct val="100000"/>
              </a:lnSpc>
              <a:spcBef>
                <a:spcPts val="0"/>
              </a:spcBef>
              <a:spcAft>
                <a:spcPts val="0"/>
              </a:spcAft>
              <a:buClr>
                <a:schemeClr val="accent1"/>
              </a:buClr>
              <a:buFont typeface="Arial" panose="020B0604020202020204" pitchFamily="34" charset="0"/>
              <a:buChar char="•"/>
              <a:defRPr lang="en-US" sz="1400" dirty="0"/>
            </a:lvl2pPr>
            <a:lvl3pPr marL="360000" indent="-179388">
              <a:buClrTx/>
              <a:buFont typeface="Arial" panose="020B0604020202020204" pitchFamily="34" charset="0"/>
              <a:buChar char="­"/>
              <a:defRPr/>
            </a:lvl3pPr>
          </a:lstStyle>
          <a:p>
            <a:pPr lvl="0"/>
            <a:r>
              <a:rPr lang="en-GB"/>
              <a:t>Click to edit Master text styles</a:t>
            </a:r>
          </a:p>
          <a:p>
            <a:pPr lvl="1"/>
            <a:r>
              <a:rPr lang="en-GB"/>
              <a:t>Second level</a:t>
            </a:r>
          </a:p>
        </p:txBody>
      </p:sp>
      <p:sp>
        <p:nvSpPr>
          <p:cNvPr id="51" name="Text Placeholder 50">
            <a:extLst>
              <a:ext uri="{FF2B5EF4-FFF2-40B4-BE49-F238E27FC236}">
                <a16:creationId xmlns:a16="http://schemas.microsoft.com/office/drawing/2014/main" id="{B96D700E-8A32-4E42-821F-DCAA6F725DDB}"/>
              </a:ext>
            </a:extLst>
          </p:cNvPr>
          <p:cNvSpPr>
            <a:spLocks noGrp="1"/>
          </p:cNvSpPr>
          <p:nvPr>
            <p:ph type="body" sz="quarter" idx="48"/>
          </p:nvPr>
        </p:nvSpPr>
        <p:spPr>
          <a:xfrm>
            <a:off x="4404000" y="2924944"/>
            <a:ext cx="3384000" cy="648000"/>
          </a:xfrm>
          <a:custGeom>
            <a:avLst/>
            <a:gdLst>
              <a:gd name="connsiteX0" fmla="*/ 0 w 3384000"/>
              <a:gd name="connsiteY0" fmla="*/ 0 h 648000"/>
              <a:gd name="connsiteX1" fmla="*/ 3384000 w 3384000"/>
              <a:gd name="connsiteY1" fmla="*/ 0 h 648000"/>
              <a:gd name="connsiteX2" fmla="*/ 3384000 w 3384000"/>
              <a:gd name="connsiteY2" fmla="*/ 648000 h 648000"/>
              <a:gd name="connsiteX3" fmla="*/ 0 w 3384000"/>
              <a:gd name="connsiteY3" fmla="*/ 648000 h 648000"/>
            </a:gdLst>
            <a:ahLst/>
            <a:cxnLst>
              <a:cxn ang="0">
                <a:pos x="connsiteX0" y="connsiteY0"/>
              </a:cxn>
              <a:cxn ang="0">
                <a:pos x="connsiteX1" y="connsiteY1"/>
              </a:cxn>
              <a:cxn ang="0">
                <a:pos x="connsiteX2" y="connsiteY2"/>
              </a:cxn>
              <a:cxn ang="0">
                <a:pos x="connsiteX3" y="connsiteY3"/>
              </a:cxn>
            </a:cxnLst>
            <a:rect l="l" t="t" r="r" b="b"/>
            <a:pathLst>
              <a:path w="3384000" h="648000">
                <a:moveTo>
                  <a:pt x="0" y="0"/>
                </a:moveTo>
                <a:lnTo>
                  <a:pt x="3384000" y="0"/>
                </a:lnTo>
                <a:lnTo>
                  <a:pt x="3384000" y="648000"/>
                </a:lnTo>
                <a:lnTo>
                  <a:pt x="0" y="648000"/>
                </a:lnTo>
                <a:close/>
              </a:path>
            </a:pathLst>
          </a:custGeom>
        </p:spPr>
        <p:txBody>
          <a:bodyPr wrap="square">
            <a:noAutofit/>
          </a:bodyPr>
          <a:lstStyle>
            <a:lvl1pPr algn="ctr">
              <a:lnSpc>
                <a:spcPct val="100000"/>
              </a:lnSpc>
              <a:spcBef>
                <a:spcPts val="0"/>
              </a:spcBef>
              <a:spcAft>
                <a:spcPts val="0"/>
              </a:spcAft>
              <a:defRPr lang="en-US" sz="1400" b="0" dirty="0"/>
            </a:lvl1pPr>
            <a:lvl2pPr marL="171450" indent="-171450" algn="ctr">
              <a:lnSpc>
                <a:spcPct val="100000"/>
              </a:lnSpc>
              <a:spcBef>
                <a:spcPts val="0"/>
              </a:spcBef>
              <a:spcAft>
                <a:spcPts val="0"/>
              </a:spcAft>
              <a:buClr>
                <a:schemeClr val="accent1"/>
              </a:buClr>
              <a:buFont typeface="Arial" panose="020B0604020202020204" pitchFamily="34" charset="0"/>
              <a:buChar char="•"/>
              <a:defRPr lang="en-US" sz="1400" dirty="0"/>
            </a:lvl2pPr>
            <a:lvl3pPr marL="360000" indent="-179388">
              <a:buClrTx/>
              <a:buFont typeface="Arial" panose="020B0604020202020204" pitchFamily="34" charset="0"/>
              <a:buChar char="­"/>
              <a:defRPr/>
            </a:lvl3pPr>
          </a:lstStyle>
          <a:p>
            <a:pPr lvl="0"/>
            <a:r>
              <a:rPr lang="en-GB"/>
              <a:t>Click to edit Master text styles</a:t>
            </a:r>
          </a:p>
          <a:p>
            <a:pPr lvl="1"/>
            <a:r>
              <a:rPr lang="en-GB"/>
              <a:t>Second level</a:t>
            </a:r>
          </a:p>
        </p:txBody>
      </p:sp>
      <p:sp>
        <p:nvSpPr>
          <p:cNvPr id="52" name="Text Placeholder 51">
            <a:extLst>
              <a:ext uri="{FF2B5EF4-FFF2-40B4-BE49-F238E27FC236}">
                <a16:creationId xmlns:a16="http://schemas.microsoft.com/office/drawing/2014/main" id="{B4C604B0-1898-4D36-B3EA-B6BC5BA6D5F0}"/>
              </a:ext>
            </a:extLst>
          </p:cNvPr>
          <p:cNvSpPr>
            <a:spLocks noGrp="1"/>
          </p:cNvSpPr>
          <p:nvPr>
            <p:ph type="body" sz="quarter" idx="49"/>
          </p:nvPr>
        </p:nvSpPr>
        <p:spPr>
          <a:xfrm>
            <a:off x="8091107" y="2924944"/>
            <a:ext cx="3384000" cy="648000"/>
          </a:xfrm>
          <a:custGeom>
            <a:avLst/>
            <a:gdLst>
              <a:gd name="connsiteX0" fmla="*/ 0 w 3384000"/>
              <a:gd name="connsiteY0" fmla="*/ 0 h 648000"/>
              <a:gd name="connsiteX1" fmla="*/ 3384000 w 3384000"/>
              <a:gd name="connsiteY1" fmla="*/ 0 h 648000"/>
              <a:gd name="connsiteX2" fmla="*/ 3384000 w 3384000"/>
              <a:gd name="connsiteY2" fmla="*/ 648000 h 648000"/>
              <a:gd name="connsiteX3" fmla="*/ 0 w 3384000"/>
              <a:gd name="connsiteY3" fmla="*/ 648000 h 648000"/>
            </a:gdLst>
            <a:ahLst/>
            <a:cxnLst>
              <a:cxn ang="0">
                <a:pos x="connsiteX0" y="connsiteY0"/>
              </a:cxn>
              <a:cxn ang="0">
                <a:pos x="connsiteX1" y="connsiteY1"/>
              </a:cxn>
              <a:cxn ang="0">
                <a:pos x="connsiteX2" y="connsiteY2"/>
              </a:cxn>
              <a:cxn ang="0">
                <a:pos x="connsiteX3" y="connsiteY3"/>
              </a:cxn>
            </a:cxnLst>
            <a:rect l="l" t="t" r="r" b="b"/>
            <a:pathLst>
              <a:path w="3384000" h="648000">
                <a:moveTo>
                  <a:pt x="0" y="0"/>
                </a:moveTo>
                <a:lnTo>
                  <a:pt x="3384000" y="0"/>
                </a:lnTo>
                <a:lnTo>
                  <a:pt x="3384000" y="648000"/>
                </a:lnTo>
                <a:lnTo>
                  <a:pt x="0" y="648000"/>
                </a:lnTo>
                <a:close/>
              </a:path>
            </a:pathLst>
          </a:custGeom>
        </p:spPr>
        <p:txBody>
          <a:bodyPr wrap="square">
            <a:noAutofit/>
          </a:bodyPr>
          <a:lstStyle>
            <a:lvl1pPr algn="ctr">
              <a:lnSpc>
                <a:spcPct val="100000"/>
              </a:lnSpc>
              <a:spcBef>
                <a:spcPts val="0"/>
              </a:spcBef>
              <a:spcAft>
                <a:spcPts val="0"/>
              </a:spcAft>
              <a:defRPr lang="en-US" sz="1400" b="0" dirty="0"/>
            </a:lvl1pPr>
            <a:lvl2pPr marL="171450" indent="-171450" algn="ctr">
              <a:lnSpc>
                <a:spcPct val="100000"/>
              </a:lnSpc>
              <a:spcBef>
                <a:spcPts val="0"/>
              </a:spcBef>
              <a:spcAft>
                <a:spcPts val="0"/>
              </a:spcAft>
              <a:buClr>
                <a:schemeClr val="accent1"/>
              </a:buClr>
              <a:buFont typeface="Arial" panose="020B0604020202020204" pitchFamily="34" charset="0"/>
              <a:buChar char="•"/>
              <a:defRPr lang="en-US" sz="1400" dirty="0"/>
            </a:lvl2pPr>
            <a:lvl3pPr marL="360000" indent="-179388">
              <a:buClrTx/>
              <a:buFont typeface="Arial" panose="020B0604020202020204" pitchFamily="34" charset="0"/>
              <a:buChar char="­"/>
              <a:defRPr/>
            </a:lvl3pPr>
          </a:lstStyle>
          <a:p>
            <a:pPr lvl="0"/>
            <a:r>
              <a:rPr lang="en-GB"/>
              <a:t>Click to edit Master text styles</a:t>
            </a:r>
          </a:p>
          <a:p>
            <a:pPr lvl="1"/>
            <a:r>
              <a:rPr lang="en-GB"/>
              <a:t>Second level</a:t>
            </a:r>
          </a:p>
        </p:txBody>
      </p:sp>
      <p:sp>
        <p:nvSpPr>
          <p:cNvPr id="53" name="Text Placeholder 52">
            <a:extLst>
              <a:ext uri="{FF2B5EF4-FFF2-40B4-BE49-F238E27FC236}">
                <a16:creationId xmlns:a16="http://schemas.microsoft.com/office/drawing/2014/main" id="{E99A811A-E6D0-4129-9394-A6BD6BC81158}"/>
              </a:ext>
            </a:extLst>
          </p:cNvPr>
          <p:cNvSpPr>
            <a:spLocks noGrp="1"/>
          </p:cNvSpPr>
          <p:nvPr>
            <p:ph type="body" sz="quarter" idx="50"/>
          </p:nvPr>
        </p:nvSpPr>
        <p:spPr>
          <a:xfrm>
            <a:off x="719669" y="5102086"/>
            <a:ext cx="3384000" cy="648000"/>
          </a:xfrm>
          <a:custGeom>
            <a:avLst/>
            <a:gdLst>
              <a:gd name="connsiteX0" fmla="*/ 0 w 3384000"/>
              <a:gd name="connsiteY0" fmla="*/ 0 h 648000"/>
              <a:gd name="connsiteX1" fmla="*/ 3384000 w 3384000"/>
              <a:gd name="connsiteY1" fmla="*/ 0 h 648000"/>
              <a:gd name="connsiteX2" fmla="*/ 3384000 w 3384000"/>
              <a:gd name="connsiteY2" fmla="*/ 648000 h 648000"/>
              <a:gd name="connsiteX3" fmla="*/ 0 w 3384000"/>
              <a:gd name="connsiteY3" fmla="*/ 648000 h 648000"/>
            </a:gdLst>
            <a:ahLst/>
            <a:cxnLst>
              <a:cxn ang="0">
                <a:pos x="connsiteX0" y="connsiteY0"/>
              </a:cxn>
              <a:cxn ang="0">
                <a:pos x="connsiteX1" y="connsiteY1"/>
              </a:cxn>
              <a:cxn ang="0">
                <a:pos x="connsiteX2" y="connsiteY2"/>
              </a:cxn>
              <a:cxn ang="0">
                <a:pos x="connsiteX3" y="connsiteY3"/>
              </a:cxn>
            </a:cxnLst>
            <a:rect l="l" t="t" r="r" b="b"/>
            <a:pathLst>
              <a:path w="3384000" h="648000">
                <a:moveTo>
                  <a:pt x="0" y="0"/>
                </a:moveTo>
                <a:lnTo>
                  <a:pt x="3384000" y="0"/>
                </a:lnTo>
                <a:lnTo>
                  <a:pt x="3384000" y="648000"/>
                </a:lnTo>
                <a:lnTo>
                  <a:pt x="0" y="648000"/>
                </a:lnTo>
                <a:close/>
              </a:path>
            </a:pathLst>
          </a:custGeom>
        </p:spPr>
        <p:txBody>
          <a:bodyPr wrap="square">
            <a:noAutofit/>
          </a:bodyPr>
          <a:lstStyle>
            <a:lvl1pPr algn="ctr">
              <a:lnSpc>
                <a:spcPct val="100000"/>
              </a:lnSpc>
              <a:spcBef>
                <a:spcPts val="0"/>
              </a:spcBef>
              <a:spcAft>
                <a:spcPts val="0"/>
              </a:spcAft>
              <a:defRPr lang="en-US" sz="1400" b="0" dirty="0"/>
            </a:lvl1pPr>
            <a:lvl2pPr marL="171450" indent="-171450" algn="ctr">
              <a:lnSpc>
                <a:spcPct val="100000"/>
              </a:lnSpc>
              <a:spcBef>
                <a:spcPts val="0"/>
              </a:spcBef>
              <a:spcAft>
                <a:spcPts val="0"/>
              </a:spcAft>
              <a:buClr>
                <a:schemeClr val="accent1"/>
              </a:buClr>
              <a:buFont typeface="Arial" panose="020B0604020202020204" pitchFamily="34" charset="0"/>
              <a:buChar char="•"/>
              <a:defRPr lang="en-US" sz="1400" dirty="0"/>
            </a:lvl2pPr>
            <a:lvl3pPr marL="360000" indent="-179388">
              <a:buClrTx/>
              <a:buFont typeface="Arial" panose="020B0604020202020204" pitchFamily="34" charset="0"/>
              <a:buChar char="­"/>
              <a:defRPr/>
            </a:lvl3pPr>
          </a:lstStyle>
          <a:p>
            <a:pPr lvl="0"/>
            <a:r>
              <a:rPr lang="en-GB"/>
              <a:t>Click to edit Master text styles</a:t>
            </a:r>
          </a:p>
          <a:p>
            <a:pPr lvl="1"/>
            <a:r>
              <a:rPr lang="en-GB"/>
              <a:t>Second level</a:t>
            </a:r>
          </a:p>
        </p:txBody>
      </p:sp>
      <p:sp>
        <p:nvSpPr>
          <p:cNvPr id="54" name="Text Placeholder 53">
            <a:extLst>
              <a:ext uri="{FF2B5EF4-FFF2-40B4-BE49-F238E27FC236}">
                <a16:creationId xmlns:a16="http://schemas.microsoft.com/office/drawing/2014/main" id="{92ABE221-1714-464C-9F47-13AA952154A9}"/>
              </a:ext>
            </a:extLst>
          </p:cNvPr>
          <p:cNvSpPr>
            <a:spLocks noGrp="1"/>
          </p:cNvSpPr>
          <p:nvPr>
            <p:ph type="body" sz="quarter" idx="51"/>
          </p:nvPr>
        </p:nvSpPr>
        <p:spPr>
          <a:xfrm>
            <a:off x="4404000" y="5102086"/>
            <a:ext cx="3384000" cy="648000"/>
          </a:xfrm>
          <a:custGeom>
            <a:avLst/>
            <a:gdLst>
              <a:gd name="connsiteX0" fmla="*/ 0 w 3384000"/>
              <a:gd name="connsiteY0" fmla="*/ 0 h 648000"/>
              <a:gd name="connsiteX1" fmla="*/ 3384000 w 3384000"/>
              <a:gd name="connsiteY1" fmla="*/ 0 h 648000"/>
              <a:gd name="connsiteX2" fmla="*/ 3384000 w 3384000"/>
              <a:gd name="connsiteY2" fmla="*/ 648000 h 648000"/>
              <a:gd name="connsiteX3" fmla="*/ 0 w 3384000"/>
              <a:gd name="connsiteY3" fmla="*/ 648000 h 648000"/>
            </a:gdLst>
            <a:ahLst/>
            <a:cxnLst>
              <a:cxn ang="0">
                <a:pos x="connsiteX0" y="connsiteY0"/>
              </a:cxn>
              <a:cxn ang="0">
                <a:pos x="connsiteX1" y="connsiteY1"/>
              </a:cxn>
              <a:cxn ang="0">
                <a:pos x="connsiteX2" y="connsiteY2"/>
              </a:cxn>
              <a:cxn ang="0">
                <a:pos x="connsiteX3" y="connsiteY3"/>
              </a:cxn>
            </a:cxnLst>
            <a:rect l="l" t="t" r="r" b="b"/>
            <a:pathLst>
              <a:path w="3384000" h="648000">
                <a:moveTo>
                  <a:pt x="0" y="0"/>
                </a:moveTo>
                <a:lnTo>
                  <a:pt x="3384000" y="0"/>
                </a:lnTo>
                <a:lnTo>
                  <a:pt x="3384000" y="648000"/>
                </a:lnTo>
                <a:lnTo>
                  <a:pt x="0" y="648000"/>
                </a:lnTo>
                <a:close/>
              </a:path>
            </a:pathLst>
          </a:custGeom>
        </p:spPr>
        <p:txBody>
          <a:bodyPr wrap="square">
            <a:noAutofit/>
          </a:bodyPr>
          <a:lstStyle>
            <a:lvl1pPr algn="ctr">
              <a:lnSpc>
                <a:spcPct val="100000"/>
              </a:lnSpc>
              <a:spcBef>
                <a:spcPts val="0"/>
              </a:spcBef>
              <a:spcAft>
                <a:spcPts val="0"/>
              </a:spcAft>
              <a:defRPr lang="en-US" sz="1400" b="0" dirty="0"/>
            </a:lvl1pPr>
            <a:lvl2pPr marL="171450" indent="-171450" algn="ctr">
              <a:lnSpc>
                <a:spcPct val="100000"/>
              </a:lnSpc>
              <a:spcBef>
                <a:spcPts val="0"/>
              </a:spcBef>
              <a:spcAft>
                <a:spcPts val="0"/>
              </a:spcAft>
              <a:buClr>
                <a:schemeClr val="accent1"/>
              </a:buClr>
              <a:buFont typeface="Arial" panose="020B0604020202020204" pitchFamily="34" charset="0"/>
              <a:buChar char="•"/>
              <a:defRPr lang="en-US" sz="1400" dirty="0"/>
            </a:lvl2pPr>
            <a:lvl3pPr marL="360000" indent="-179388">
              <a:buClrTx/>
              <a:buFont typeface="Arial" panose="020B0604020202020204" pitchFamily="34" charset="0"/>
              <a:buChar char="­"/>
              <a:defRPr/>
            </a:lvl3pPr>
          </a:lstStyle>
          <a:p>
            <a:pPr lvl="0"/>
            <a:r>
              <a:rPr lang="en-GB"/>
              <a:t>Click to edit Master text styles</a:t>
            </a:r>
          </a:p>
          <a:p>
            <a:pPr lvl="1"/>
            <a:r>
              <a:rPr lang="en-GB"/>
              <a:t>Second level</a:t>
            </a:r>
          </a:p>
        </p:txBody>
      </p:sp>
      <p:sp>
        <p:nvSpPr>
          <p:cNvPr id="55" name="Text Placeholder 54">
            <a:extLst>
              <a:ext uri="{FF2B5EF4-FFF2-40B4-BE49-F238E27FC236}">
                <a16:creationId xmlns:a16="http://schemas.microsoft.com/office/drawing/2014/main" id="{D31D0BA8-500F-44DE-802E-21AECAE96B24}"/>
              </a:ext>
            </a:extLst>
          </p:cNvPr>
          <p:cNvSpPr>
            <a:spLocks noGrp="1"/>
          </p:cNvSpPr>
          <p:nvPr>
            <p:ph type="body" sz="quarter" idx="52"/>
          </p:nvPr>
        </p:nvSpPr>
        <p:spPr>
          <a:xfrm>
            <a:off x="8091107" y="5102086"/>
            <a:ext cx="3384000" cy="648000"/>
          </a:xfrm>
          <a:custGeom>
            <a:avLst/>
            <a:gdLst>
              <a:gd name="connsiteX0" fmla="*/ 0 w 3384000"/>
              <a:gd name="connsiteY0" fmla="*/ 0 h 648000"/>
              <a:gd name="connsiteX1" fmla="*/ 3384000 w 3384000"/>
              <a:gd name="connsiteY1" fmla="*/ 0 h 648000"/>
              <a:gd name="connsiteX2" fmla="*/ 3384000 w 3384000"/>
              <a:gd name="connsiteY2" fmla="*/ 648000 h 648000"/>
              <a:gd name="connsiteX3" fmla="*/ 0 w 3384000"/>
              <a:gd name="connsiteY3" fmla="*/ 648000 h 648000"/>
            </a:gdLst>
            <a:ahLst/>
            <a:cxnLst>
              <a:cxn ang="0">
                <a:pos x="connsiteX0" y="connsiteY0"/>
              </a:cxn>
              <a:cxn ang="0">
                <a:pos x="connsiteX1" y="connsiteY1"/>
              </a:cxn>
              <a:cxn ang="0">
                <a:pos x="connsiteX2" y="connsiteY2"/>
              </a:cxn>
              <a:cxn ang="0">
                <a:pos x="connsiteX3" y="connsiteY3"/>
              </a:cxn>
            </a:cxnLst>
            <a:rect l="l" t="t" r="r" b="b"/>
            <a:pathLst>
              <a:path w="3384000" h="648000">
                <a:moveTo>
                  <a:pt x="0" y="0"/>
                </a:moveTo>
                <a:lnTo>
                  <a:pt x="3384000" y="0"/>
                </a:lnTo>
                <a:lnTo>
                  <a:pt x="3384000" y="648000"/>
                </a:lnTo>
                <a:lnTo>
                  <a:pt x="0" y="648000"/>
                </a:lnTo>
                <a:close/>
              </a:path>
            </a:pathLst>
          </a:custGeom>
        </p:spPr>
        <p:txBody>
          <a:bodyPr wrap="square">
            <a:noAutofit/>
          </a:bodyPr>
          <a:lstStyle>
            <a:lvl1pPr algn="ctr">
              <a:lnSpc>
                <a:spcPct val="100000"/>
              </a:lnSpc>
              <a:spcBef>
                <a:spcPts val="0"/>
              </a:spcBef>
              <a:spcAft>
                <a:spcPts val="0"/>
              </a:spcAft>
              <a:defRPr lang="en-US" sz="1400" b="0" dirty="0"/>
            </a:lvl1pPr>
            <a:lvl2pPr marL="171450" indent="-171450" algn="ctr">
              <a:lnSpc>
                <a:spcPct val="100000"/>
              </a:lnSpc>
              <a:spcBef>
                <a:spcPts val="0"/>
              </a:spcBef>
              <a:spcAft>
                <a:spcPts val="0"/>
              </a:spcAft>
              <a:buClr>
                <a:schemeClr val="accent1"/>
              </a:buClr>
              <a:buFont typeface="Arial" panose="020B0604020202020204" pitchFamily="34" charset="0"/>
              <a:buChar char="•"/>
              <a:defRPr lang="en-US" sz="1400" dirty="0"/>
            </a:lvl2pPr>
            <a:lvl3pPr marL="360000" indent="-179388">
              <a:buClrTx/>
              <a:buFont typeface="Arial" panose="020B0604020202020204" pitchFamily="34" charset="0"/>
              <a:buChar char="­"/>
              <a:defRPr/>
            </a:lvl3pPr>
          </a:lstStyle>
          <a:p>
            <a:pPr lvl="0"/>
            <a:r>
              <a:rPr lang="en-GB"/>
              <a:t>Click to edit Master text styles</a:t>
            </a:r>
          </a:p>
          <a:p>
            <a:pPr lvl="1"/>
            <a:r>
              <a:rPr lang="en-GB"/>
              <a:t>Second level</a:t>
            </a:r>
          </a:p>
        </p:txBody>
      </p:sp>
    </p:spTree>
    <p:extLst>
      <p:ext uri="{BB962C8B-B14F-4D97-AF65-F5344CB8AC3E}">
        <p14:creationId xmlns:p14="http://schemas.microsoft.com/office/powerpoint/2010/main" val="31526320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Order">
    <p:spTree>
      <p:nvGrpSpPr>
        <p:cNvPr id="1" name=""/>
        <p:cNvGrpSpPr/>
        <p:nvPr/>
      </p:nvGrpSpPr>
      <p:grpSpPr>
        <a:xfrm>
          <a:off x="0" y="0"/>
          <a:ext cx="0" cy="0"/>
          <a:chOff x="0" y="0"/>
          <a:chExt cx="0" cy="0"/>
        </a:xfrm>
      </p:grpSpPr>
      <p:sp>
        <p:nvSpPr>
          <p:cNvPr id="34" name="Text Placeholder 14">
            <a:extLst>
              <a:ext uri="{FF2B5EF4-FFF2-40B4-BE49-F238E27FC236}">
                <a16:creationId xmlns:a16="http://schemas.microsoft.com/office/drawing/2014/main" id="{C9748A61-6439-491A-9457-33A20862D25C}"/>
              </a:ext>
            </a:extLst>
          </p:cNvPr>
          <p:cNvSpPr>
            <a:spLocks noGrp="1"/>
          </p:cNvSpPr>
          <p:nvPr>
            <p:ph type="body" sz="quarter" idx="29" hasCustomPrompt="1"/>
          </p:nvPr>
        </p:nvSpPr>
        <p:spPr>
          <a:xfrm>
            <a:off x="1112705" y="2012495"/>
            <a:ext cx="1584308" cy="1584000"/>
          </a:xfrm>
          <a:prstGeom prst="rect">
            <a:avLst/>
          </a:prstGeom>
          <a:solidFill>
            <a:schemeClr val="accent1"/>
          </a:solidFill>
        </p:spPr>
        <p:txBody>
          <a:bodyPr lIns="72000" tIns="72000" rIns="72000" bIns="72000" anchor="ctr">
            <a:normAutofit/>
          </a:bodyPr>
          <a:lstStyle>
            <a:lvl1pPr algn="ctr">
              <a:lnSpc>
                <a:spcPct val="100000"/>
              </a:lnSpc>
              <a:defRPr lang="en-US" sz="2800" b="1" dirty="0">
                <a:solidFill>
                  <a:schemeClr val="bg1"/>
                </a:solidFill>
              </a:defRPr>
            </a:lvl1pPr>
            <a:lvl2pPr marL="171450" indent="-171450" algn="ctr">
              <a:lnSpc>
                <a:spcPct val="100000"/>
              </a:lnSpc>
              <a:spcAft>
                <a:spcPts val="300"/>
              </a:spcAft>
              <a:buClr>
                <a:schemeClr val="accent1"/>
              </a:buClr>
              <a:buFont typeface="Arial" panose="020B0604020202020204" pitchFamily="34" charset="0"/>
              <a:buChar char="•"/>
              <a:defRPr lang="en-US" dirty="0"/>
            </a:lvl2pPr>
            <a:lvl3pPr marL="360000" indent="-179388">
              <a:buClrTx/>
              <a:buFont typeface="Arial" panose="020B0604020202020204" pitchFamily="34" charset="0"/>
              <a:buChar char="­"/>
              <a:defRPr/>
            </a:lvl3pPr>
          </a:lstStyle>
          <a:p>
            <a:pPr lvl="0"/>
            <a:r>
              <a:rPr lang="en-US" dirty="0"/>
              <a:t>[00]</a:t>
            </a:r>
          </a:p>
        </p:txBody>
      </p:sp>
      <p:sp>
        <p:nvSpPr>
          <p:cNvPr id="15" name="Text Placeholder 14">
            <a:extLst>
              <a:ext uri="{FF2B5EF4-FFF2-40B4-BE49-F238E27FC236}">
                <a16:creationId xmlns:a16="http://schemas.microsoft.com/office/drawing/2014/main" id="{91089730-A73F-422F-BD54-BF23888B1D53}"/>
              </a:ext>
            </a:extLst>
          </p:cNvPr>
          <p:cNvSpPr>
            <a:spLocks noGrp="1"/>
          </p:cNvSpPr>
          <p:nvPr>
            <p:ph type="body" sz="quarter" idx="19" hasCustomPrompt="1"/>
          </p:nvPr>
        </p:nvSpPr>
        <p:spPr>
          <a:xfrm>
            <a:off x="728861" y="3956535"/>
            <a:ext cx="2351996" cy="240219"/>
          </a:xfrm>
          <a:prstGeom prst="rect">
            <a:avLst/>
          </a:prstGeom>
        </p:spPr>
        <p:txBody>
          <a:bodyPr/>
          <a:lstStyle>
            <a:lvl1pPr algn="ctr">
              <a:lnSpc>
                <a:spcPct val="100000"/>
              </a:lnSpc>
              <a:defRPr lang="en-US" sz="1600" b="1" dirty="0">
                <a:solidFill>
                  <a:schemeClr val="accent1"/>
                </a:solidFill>
              </a:defRPr>
            </a:lvl1pPr>
            <a:lvl2pPr marL="171450" indent="-171450">
              <a:lnSpc>
                <a:spcPct val="100000"/>
              </a:lnSpc>
              <a:spcAft>
                <a:spcPts val="300"/>
              </a:spcAft>
              <a:buClr>
                <a:schemeClr val="accent1"/>
              </a:buClr>
              <a:buFont typeface="Arial" panose="020B0604020202020204" pitchFamily="34" charset="0"/>
              <a:buChar char="•"/>
              <a:defRPr lang="en-US" dirty="0"/>
            </a:lvl2pPr>
            <a:lvl3pPr marL="180612" indent="0">
              <a:buClrTx/>
              <a:buFont typeface="Arial" panose="020B0604020202020204" pitchFamily="34" charset="0"/>
              <a:buNone/>
              <a:defRPr/>
            </a:lvl3pPr>
          </a:lstStyle>
          <a:p>
            <a:pPr lvl="0"/>
            <a:r>
              <a:rPr lang="en-US" dirty="0"/>
              <a:t>[Bullet Heading]</a:t>
            </a:r>
          </a:p>
        </p:txBody>
      </p:sp>
      <p:sp>
        <p:nvSpPr>
          <p:cNvPr id="16" name="Text Placeholder 14">
            <a:extLst>
              <a:ext uri="{FF2B5EF4-FFF2-40B4-BE49-F238E27FC236}">
                <a16:creationId xmlns:a16="http://schemas.microsoft.com/office/drawing/2014/main" id="{9BA9F9C4-C84A-43FB-A465-E020A9EB63D8}"/>
              </a:ext>
            </a:extLst>
          </p:cNvPr>
          <p:cNvSpPr>
            <a:spLocks noGrp="1"/>
          </p:cNvSpPr>
          <p:nvPr>
            <p:ph type="body" sz="quarter" idx="20"/>
          </p:nvPr>
        </p:nvSpPr>
        <p:spPr>
          <a:xfrm>
            <a:off x="728861" y="4230673"/>
            <a:ext cx="2351996" cy="1516648"/>
          </a:xfrm>
          <a:prstGeom prst="rect">
            <a:avLst/>
          </a:prstGeom>
        </p:spPr>
        <p:txBody>
          <a:bodyPr>
            <a:normAutofit/>
          </a:bodyPr>
          <a:lstStyle>
            <a:lvl1pPr algn="ctr">
              <a:lnSpc>
                <a:spcPct val="100000"/>
              </a:lnSpc>
              <a:defRPr lang="en-US" sz="1600" b="0" dirty="0"/>
            </a:lvl1pPr>
            <a:lvl2pPr marL="171450" indent="-171450" algn="ctr">
              <a:lnSpc>
                <a:spcPct val="100000"/>
              </a:lnSpc>
              <a:spcAft>
                <a:spcPts val="300"/>
              </a:spcAft>
              <a:buClr>
                <a:schemeClr val="accent1"/>
              </a:buClr>
              <a:buFont typeface="Arial" panose="020B0604020202020204" pitchFamily="34" charset="0"/>
              <a:buChar char="•"/>
              <a:defRPr lang="en-US" sz="1600" dirty="0"/>
            </a:lvl2pPr>
            <a:lvl3pPr marL="360000" indent="-179388">
              <a:buClrTx/>
              <a:buFont typeface="Arial" panose="020B0604020202020204" pitchFamily="34" charset="0"/>
              <a:buChar char="­"/>
              <a:defRPr/>
            </a:lvl3pPr>
          </a:lstStyle>
          <a:p>
            <a:pPr lvl="0"/>
            <a:r>
              <a:rPr lang="en-GB"/>
              <a:t>Click to edit Master text styles</a:t>
            </a:r>
          </a:p>
          <a:p>
            <a:pPr lvl="1"/>
            <a:r>
              <a:rPr lang="en-GB"/>
              <a:t>Second level</a:t>
            </a:r>
          </a:p>
        </p:txBody>
      </p:sp>
      <p:sp>
        <p:nvSpPr>
          <p:cNvPr id="36" name="Text Placeholder 14">
            <a:extLst>
              <a:ext uri="{FF2B5EF4-FFF2-40B4-BE49-F238E27FC236}">
                <a16:creationId xmlns:a16="http://schemas.microsoft.com/office/drawing/2014/main" id="{C17937B0-FDCD-421A-9652-36A59CE227A1}"/>
              </a:ext>
            </a:extLst>
          </p:cNvPr>
          <p:cNvSpPr>
            <a:spLocks noGrp="1"/>
          </p:cNvSpPr>
          <p:nvPr>
            <p:ph type="body" sz="quarter" idx="30" hasCustomPrompt="1"/>
          </p:nvPr>
        </p:nvSpPr>
        <p:spPr>
          <a:xfrm>
            <a:off x="3965655" y="2012495"/>
            <a:ext cx="1584308" cy="1584000"/>
          </a:xfrm>
          <a:prstGeom prst="rect">
            <a:avLst/>
          </a:prstGeom>
          <a:solidFill>
            <a:srgbClr val="962A8B"/>
          </a:solidFill>
        </p:spPr>
        <p:txBody>
          <a:bodyPr lIns="72000" tIns="72000" rIns="72000" bIns="72000" anchor="ctr">
            <a:normAutofit/>
          </a:bodyPr>
          <a:lstStyle>
            <a:lvl1pPr algn="ctr">
              <a:lnSpc>
                <a:spcPct val="100000"/>
              </a:lnSpc>
              <a:defRPr lang="en-US" sz="2800" b="1" dirty="0">
                <a:solidFill>
                  <a:schemeClr val="bg1"/>
                </a:solidFill>
              </a:defRPr>
            </a:lvl1pPr>
            <a:lvl2pPr marL="171450" indent="-171450" algn="ctr">
              <a:lnSpc>
                <a:spcPct val="100000"/>
              </a:lnSpc>
              <a:spcAft>
                <a:spcPts val="300"/>
              </a:spcAft>
              <a:buClr>
                <a:schemeClr val="accent1"/>
              </a:buClr>
              <a:buFont typeface="Arial" panose="020B0604020202020204" pitchFamily="34" charset="0"/>
              <a:buChar char="•"/>
              <a:defRPr lang="en-US" dirty="0"/>
            </a:lvl2pPr>
            <a:lvl3pPr marL="360000" indent="-179388">
              <a:buClrTx/>
              <a:buFont typeface="Arial" panose="020B0604020202020204" pitchFamily="34" charset="0"/>
              <a:buChar char="­"/>
              <a:defRPr/>
            </a:lvl3pPr>
          </a:lstStyle>
          <a:p>
            <a:pPr lvl="0"/>
            <a:r>
              <a:rPr lang="en-US" dirty="0"/>
              <a:t>[00]</a:t>
            </a:r>
          </a:p>
        </p:txBody>
      </p:sp>
      <p:sp>
        <p:nvSpPr>
          <p:cNvPr id="37" name="Text Placeholder 14">
            <a:extLst>
              <a:ext uri="{FF2B5EF4-FFF2-40B4-BE49-F238E27FC236}">
                <a16:creationId xmlns:a16="http://schemas.microsoft.com/office/drawing/2014/main" id="{7AB4A338-5CDA-4742-A7F5-F49D6BE9AD4F}"/>
              </a:ext>
            </a:extLst>
          </p:cNvPr>
          <p:cNvSpPr>
            <a:spLocks noGrp="1"/>
          </p:cNvSpPr>
          <p:nvPr>
            <p:ph type="body" sz="quarter" idx="31" hasCustomPrompt="1"/>
          </p:nvPr>
        </p:nvSpPr>
        <p:spPr>
          <a:xfrm>
            <a:off x="3581811" y="3956535"/>
            <a:ext cx="2351996" cy="240219"/>
          </a:xfrm>
          <a:prstGeom prst="rect">
            <a:avLst/>
          </a:prstGeom>
        </p:spPr>
        <p:txBody>
          <a:bodyPr/>
          <a:lstStyle>
            <a:lvl1pPr algn="ctr">
              <a:lnSpc>
                <a:spcPct val="100000"/>
              </a:lnSpc>
              <a:defRPr lang="en-US" sz="1600" b="1" dirty="0">
                <a:solidFill>
                  <a:schemeClr val="accent1"/>
                </a:solidFill>
              </a:defRPr>
            </a:lvl1pPr>
            <a:lvl2pPr marL="171450" indent="-171450">
              <a:lnSpc>
                <a:spcPct val="100000"/>
              </a:lnSpc>
              <a:spcAft>
                <a:spcPts val="300"/>
              </a:spcAft>
              <a:buClr>
                <a:schemeClr val="accent1"/>
              </a:buClr>
              <a:buFont typeface="Arial" panose="020B0604020202020204" pitchFamily="34" charset="0"/>
              <a:buChar char="•"/>
              <a:defRPr lang="en-US" dirty="0"/>
            </a:lvl2pPr>
            <a:lvl3pPr marL="180612" indent="0">
              <a:buClrTx/>
              <a:buFont typeface="Arial" panose="020B0604020202020204" pitchFamily="34" charset="0"/>
              <a:buNone/>
              <a:defRPr/>
            </a:lvl3pPr>
          </a:lstStyle>
          <a:p>
            <a:pPr lvl="0"/>
            <a:r>
              <a:rPr lang="en-US" dirty="0"/>
              <a:t>[Bullet Heading]</a:t>
            </a:r>
          </a:p>
        </p:txBody>
      </p:sp>
      <p:sp>
        <p:nvSpPr>
          <p:cNvPr id="38" name="Text Placeholder 14">
            <a:extLst>
              <a:ext uri="{FF2B5EF4-FFF2-40B4-BE49-F238E27FC236}">
                <a16:creationId xmlns:a16="http://schemas.microsoft.com/office/drawing/2014/main" id="{9452123C-C6A2-4D45-AF62-5B6E775B6C90}"/>
              </a:ext>
            </a:extLst>
          </p:cNvPr>
          <p:cNvSpPr>
            <a:spLocks noGrp="1"/>
          </p:cNvSpPr>
          <p:nvPr>
            <p:ph type="body" sz="quarter" idx="32"/>
          </p:nvPr>
        </p:nvSpPr>
        <p:spPr>
          <a:xfrm>
            <a:off x="3581811" y="4230673"/>
            <a:ext cx="2351996" cy="1516648"/>
          </a:xfrm>
          <a:prstGeom prst="rect">
            <a:avLst/>
          </a:prstGeom>
        </p:spPr>
        <p:txBody>
          <a:bodyPr>
            <a:normAutofit/>
          </a:bodyPr>
          <a:lstStyle>
            <a:lvl1pPr algn="ctr">
              <a:lnSpc>
                <a:spcPct val="100000"/>
              </a:lnSpc>
              <a:defRPr lang="en-US" sz="1600" b="0" dirty="0"/>
            </a:lvl1pPr>
            <a:lvl2pPr marL="171450" indent="-171450" algn="ctr">
              <a:lnSpc>
                <a:spcPct val="100000"/>
              </a:lnSpc>
              <a:spcAft>
                <a:spcPts val="300"/>
              </a:spcAft>
              <a:buClr>
                <a:schemeClr val="accent1"/>
              </a:buClr>
              <a:buFont typeface="Arial" panose="020B0604020202020204" pitchFamily="34" charset="0"/>
              <a:buChar char="•"/>
              <a:defRPr lang="en-US" sz="1600" dirty="0"/>
            </a:lvl2pPr>
            <a:lvl3pPr marL="360000" indent="-179388">
              <a:buClrTx/>
              <a:buFont typeface="Arial" panose="020B0604020202020204" pitchFamily="34" charset="0"/>
              <a:buChar char="­"/>
              <a:defRPr/>
            </a:lvl3pPr>
          </a:lstStyle>
          <a:p>
            <a:pPr lvl="0"/>
            <a:r>
              <a:rPr lang="en-GB"/>
              <a:t>Click to edit Master text styles</a:t>
            </a:r>
          </a:p>
          <a:p>
            <a:pPr lvl="1"/>
            <a:r>
              <a:rPr lang="en-GB"/>
              <a:t>Second level</a:t>
            </a:r>
          </a:p>
        </p:txBody>
      </p:sp>
      <p:sp>
        <p:nvSpPr>
          <p:cNvPr id="39" name="Text Placeholder 14">
            <a:extLst>
              <a:ext uri="{FF2B5EF4-FFF2-40B4-BE49-F238E27FC236}">
                <a16:creationId xmlns:a16="http://schemas.microsoft.com/office/drawing/2014/main" id="{3DCBEBCB-7877-4BC1-BA6D-4E809F947A5F}"/>
              </a:ext>
            </a:extLst>
          </p:cNvPr>
          <p:cNvSpPr>
            <a:spLocks noGrp="1"/>
          </p:cNvSpPr>
          <p:nvPr>
            <p:ph type="body" sz="quarter" idx="33" hasCustomPrompt="1"/>
          </p:nvPr>
        </p:nvSpPr>
        <p:spPr>
          <a:xfrm>
            <a:off x="6719695" y="2012495"/>
            <a:ext cx="1584308" cy="1584000"/>
          </a:xfrm>
          <a:prstGeom prst="rect">
            <a:avLst/>
          </a:prstGeom>
          <a:solidFill>
            <a:srgbClr val="999490"/>
          </a:solidFill>
        </p:spPr>
        <p:txBody>
          <a:bodyPr lIns="72000" tIns="72000" rIns="72000" bIns="72000" anchor="ctr">
            <a:normAutofit/>
          </a:bodyPr>
          <a:lstStyle>
            <a:lvl1pPr algn="ctr">
              <a:lnSpc>
                <a:spcPct val="100000"/>
              </a:lnSpc>
              <a:defRPr lang="en-US" sz="2800" b="1" dirty="0">
                <a:solidFill>
                  <a:schemeClr val="bg1"/>
                </a:solidFill>
              </a:defRPr>
            </a:lvl1pPr>
            <a:lvl2pPr marL="171450" indent="-171450" algn="ctr">
              <a:lnSpc>
                <a:spcPct val="100000"/>
              </a:lnSpc>
              <a:spcAft>
                <a:spcPts val="300"/>
              </a:spcAft>
              <a:buClr>
                <a:schemeClr val="accent1"/>
              </a:buClr>
              <a:buFont typeface="Arial" panose="020B0604020202020204" pitchFamily="34" charset="0"/>
              <a:buChar char="•"/>
              <a:defRPr lang="en-US" dirty="0"/>
            </a:lvl2pPr>
            <a:lvl3pPr marL="360000" indent="-179388">
              <a:buClrTx/>
              <a:buFont typeface="Arial" panose="020B0604020202020204" pitchFamily="34" charset="0"/>
              <a:buChar char="­"/>
              <a:defRPr/>
            </a:lvl3pPr>
          </a:lstStyle>
          <a:p>
            <a:pPr lvl="0"/>
            <a:r>
              <a:rPr lang="en-US" dirty="0"/>
              <a:t>[00]</a:t>
            </a:r>
          </a:p>
        </p:txBody>
      </p:sp>
      <p:sp>
        <p:nvSpPr>
          <p:cNvPr id="40" name="Text Placeholder 14">
            <a:extLst>
              <a:ext uri="{FF2B5EF4-FFF2-40B4-BE49-F238E27FC236}">
                <a16:creationId xmlns:a16="http://schemas.microsoft.com/office/drawing/2014/main" id="{2FE7559D-9529-40D4-8025-F2B8ED38A995}"/>
              </a:ext>
            </a:extLst>
          </p:cNvPr>
          <p:cNvSpPr>
            <a:spLocks noGrp="1"/>
          </p:cNvSpPr>
          <p:nvPr>
            <p:ph type="body" sz="quarter" idx="34" hasCustomPrompt="1"/>
          </p:nvPr>
        </p:nvSpPr>
        <p:spPr>
          <a:xfrm>
            <a:off x="6335851" y="3956535"/>
            <a:ext cx="2351996" cy="240219"/>
          </a:xfrm>
          <a:prstGeom prst="rect">
            <a:avLst/>
          </a:prstGeom>
        </p:spPr>
        <p:txBody>
          <a:bodyPr/>
          <a:lstStyle>
            <a:lvl1pPr algn="ctr">
              <a:lnSpc>
                <a:spcPct val="100000"/>
              </a:lnSpc>
              <a:defRPr lang="en-US" sz="1600" b="1" dirty="0">
                <a:solidFill>
                  <a:schemeClr val="accent1"/>
                </a:solidFill>
              </a:defRPr>
            </a:lvl1pPr>
            <a:lvl2pPr marL="171450" indent="-171450">
              <a:lnSpc>
                <a:spcPct val="100000"/>
              </a:lnSpc>
              <a:spcAft>
                <a:spcPts val="300"/>
              </a:spcAft>
              <a:buClr>
                <a:schemeClr val="accent1"/>
              </a:buClr>
              <a:buFont typeface="Arial" panose="020B0604020202020204" pitchFamily="34" charset="0"/>
              <a:buChar char="•"/>
              <a:defRPr lang="en-US" dirty="0"/>
            </a:lvl2pPr>
            <a:lvl3pPr marL="180612" indent="0">
              <a:buClrTx/>
              <a:buFont typeface="Arial" panose="020B0604020202020204" pitchFamily="34" charset="0"/>
              <a:buNone/>
              <a:defRPr/>
            </a:lvl3pPr>
          </a:lstStyle>
          <a:p>
            <a:pPr lvl="0"/>
            <a:r>
              <a:rPr lang="en-US" dirty="0"/>
              <a:t>[Bullet Heading]</a:t>
            </a:r>
          </a:p>
        </p:txBody>
      </p:sp>
      <p:sp>
        <p:nvSpPr>
          <p:cNvPr id="41" name="Text Placeholder 14">
            <a:extLst>
              <a:ext uri="{FF2B5EF4-FFF2-40B4-BE49-F238E27FC236}">
                <a16:creationId xmlns:a16="http://schemas.microsoft.com/office/drawing/2014/main" id="{2382D6B5-B43B-46F1-B879-42FA4CCBD202}"/>
              </a:ext>
            </a:extLst>
          </p:cNvPr>
          <p:cNvSpPr>
            <a:spLocks noGrp="1"/>
          </p:cNvSpPr>
          <p:nvPr>
            <p:ph type="body" sz="quarter" idx="35"/>
          </p:nvPr>
        </p:nvSpPr>
        <p:spPr>
          <a:xfrm>
            <a:off x="6335851" y="4230673"/>
            <a:ext cx="2351996" cy="1516648"/>
          </a:xfrm>
          <a:prstGeom prst="rect">
            <a:avLst/>
          </a:prstGeom>
        </p:spPr>
        <p:txBody>
          <a:bodyPr>
            <a:normAutofit/>
          </a:bodyPr>
          <a:lstStyle>
            <a:lvl1pPr algn="ctr">
              <a:lnSpc>
                <a:spcPct val="100000"/>
              </a:lnSpc>
              <a:defRPr lang="en-US" sz="1600" b="0" dirty="0"/>
            </a:lvl1pPr>
            <a:lvl2pPr marL="171450" indent="-171450" algn="ctr">
              <a:lnSpc>
                <a:spcPct val="100000"/>
              </a:lnSpc>
              <a:spcAft>
                <a:spcPts val="300"/>
              </a:spcAft>
              <a:buClr>
                <a:schemeClr val="accent1"/>
              </a:buClr>
              <a:buFont typeface="Arial" panose="020B0604020202020204" pitchFamily="34" charset="0"/>
              <a:buChar char="•"/>
              <a:defRPr lang="en-US" sz="1600" dirty="0"/>
            </a:lvl2pPr>
            <a:lvl3pPr marL="360000" indent="-179388">
              <a:buClrTx/>
              <a:buFont typeface="Arial" panose="020B0604020202020204" pitchFamily="34" charset="0"/>
              <a:buChar char="­"/>
              <a:defRPr/>
            </a:lvl3pPr>
          </a:lstStyle>
          <a:p>
            <a:pPr lvl="0"/>
            <a:r>
              <a:rPr lang="en-GB"/>
              <a:t>Click to edit Master text styles</a:t>
            </a:r>
          </a:p>
          <a:p>
            <a:pPr lvl="1"/>
            <a:r>
              <a:rPr lang="en-GB"/>
              <a:t>Second level</a:t>
            </a:r>
          </a:p>
        </p:txBody>
      </p:sp>
      <p:sp>
        <p:nvSpPr>
          <p:cNvPr id="42" name="Text Placeholder 14">
            <a:extLst>
              <a:ext uri="{FF2B5EF4-FFF2-40B4-BE49-F238E27FC236}">
                <a16:creationId xmlns:a16="http://schemas.microsoft.com/office/drawing/2014/main" id="{791F1A27-3497-4ECD-AAAC-804B3DF8F9FB}"/>
              </a:ext>
            </a:extLst>
          </p:cNvPr>
          <p:cNvSpPr>
            <a:spLocks noGrp="1"/>
          </p:cNvSpPr>
          <p:nvPr>
            <p:ph type="body" sz="quarter" idx="36" hasCustomPrompt="1"/>
          </p:nvPr>
        </p:nvSpPr>
        <p:spPr>
          <a:xfrm>
            <a:off x="9548303" y="2012495"/>
            <a:ext cx="1584308" cy="1584000"/>
          </a:xfrm>
          <a:prstGeom prst="rect">
            <a:avLst/>
          </a:prstGeom>
          <a:solidFill>
            <a:srgbClr val="D7D1CC"/>
          </a:solidFill>
        </p:spPr>
        <p:txBody>
          <a:bodyPr lIns="72000" tIns="72000" rIns="72000" bIns="72000" anchor="ctr">
            <a:normAutofit/>
          </a:bodyPr>
          <a:lstStyle>
            <a:lvl1pPr algn="ctr">
              <a:lnSpc>
                <a:spcPct val="100000"/>
              </a:lnSpc>
              <a:defRPr lang="en-US" sz="2800" b="1" dirty="0">
                <a:solidFill>
                  <a:schemeClr val="bg1"/>
                </a:solidFill>
              </a:defRPr>
            </a:lvl1pPr>
            <a:lvl2pPr marL="171450" indent="-171450" algn="ctr">
              <a:lnSpc>
                <a:spcPct val="100000"/>
              </a:lnSpc>
              <a:spcAft>
                <a:spcPts val="300"/>
              </a:spcAft>
              <a:buClr>
                <a:schemeClr val="accent1"/>
              </a:buClr>
              <a:buFont typeface="Arial" panose="020B0604020202020204" pitchFamily="34" charset="0"/>
              <a:buChar char="•"/>
              <a:defRPr lang="en-US" dirty="0"/>
            </a:lvl2pPr>
            <a:lvl3pPr marL="360000" indent="-179388">
              <a:buClrTx/>
              <a:buFont typeface="Arial" panose="020B0604020202020204" pitchFamily="34" charset="0"/>
              <a:buChar char="­"/>
              <a:defRPr/>
            </a:lvl3pPr>
          </a:lstStyle>
          <a:p>
            <a:pPr lvl="0"/>
            <a:r>
              <a:rPr lang="en-US" dirty="0"/>
              <a:t>[00]</a:t>
            </a:r>
          </a:p>
        </p:txBody>
      </p:sp>
      <p:sp>
        <p:nvSpPr>
          <p:cNvPr id="43" name="Text Placeholder 14">
            <a:extLst>
              <a:ext uri="{FF2B5EF4-FFF2-40B4-BE49-F238E27FC236}">
                <a16:creationId xmlns:a16="http://schemas.microsoft.com/office/drawing/2014/main" id="{E0498A31-1633-4E6B-8EAE-AF4FDE6233F0}"/>
              </a:ext>
            </a:extLst>
          </p:cNvPr>
          <p:cNvSpPr>
            <a:spLocks noGrp="1"/>
          </p:cNvSpPr>
          <p:nvPr>
            <p:ph type="body" sz="quarter" idx="37" hasCustomPrompt="1"/>
          </p:nvPr>
        </p:nvSpPr>
        <p:spPr>
          <a:xfrm>
            <a:off x="9164459" y="3956535"/>
            <a:ext cx="2351996" cy="240219"/>
          </a:xfrm>
          <a:prstGeom prst="rect">
            <a:avLst/>
          </a:prstGeom>
        </p:spPr>
        <p:txBody>
          <a:bodyPr/>
          <a:lstStyle>
            <a:lvl1pPr algn="ctr">
              <a:lnSpc>
                <a:spcPct val="100000"/>
              </a:lnSpc>
              <a:defRPr lang="en-US" sz="1600" b="1" dirty="0">
                <a:solidFill>
                  <a:schemeClr val="accent1"/>
                </a:solidFill>
              </a:defRPr>
            </a:lvl1pPr>
            <a:lvl2pPr marL="171450" indent="-171450">
              <a:lnSpc>
                <a:spcPct val="100000"/>
              </a:lnSpc>
              <a:spcAft>
                <a:spcPts val="300"/>
              </a:spcAft>
              <a:buClr>
                <a:schemeClr val="accent1"/>
              </a:buClr>
              <a:buFont typeface="Arial" panose="020B0604020202020204" pitchFamily="34" charset="0"/>
              <a:buChar char="•"/>
              <a:defRPr lang="en-US" dirty="0"/>
            </a:lvl2pPr>
            <a:lvl3pPr marL="180612" indent="0">
              <a:buClrTx/>
              <a:buFont typeface="Arial" panose="020B0604020202020204" pitchFamily="34" charset="0"/>
              <a:buNone/>
              <a:defRPr/>
            </a:lvl3pPr>
          </a:lstStyle>
          <a:p>
            <a:pPr lvl="0"/>
            <a:r>
              <a:rPr lang="en-US" dirty="0"/>
              <a:t>[Bullet Heading]</a:t>
            </a:r>
          </a:p>
        </p:txBody>
      </p:sp>
      <p:sp>
        <p:nvSpPr>
          <p:cNvPr id="44" name="Text Placeholder 14">
            <a:extLst>
              <a:ext uri="{FF2B5EF4-FFF2-40B4-BE49-F238E27FC236}">
                <a16:creationId xmlns:a16="http://schemas.microsoft.com/office/drawing/2014/main" id="{9A54FCE6-6684-449A-86E0-142437219426}"/>
              </a:ext>
            </a:extLst>
          </p:cNvPr>
          <p:cNvSpPr>
            <a:spLocks noGrp="1"/>
          </p:cNvSpPr>
          <p:nvPr>
            <p:ph type="body" sz="quarter" idx="38"/>
          </p:nvPr>
        </p:nvSpPr>
        <p:spPr>
          <a:xfrm>
            <a:off x="9164459" y="4230673"/>
            <a:ext cx="2351996" cy="1516648"/>
          </a:xfrm>
          <a:prstGeom prst="rect">
            <a:avLst/>
          </a:prstGeom>
        </p:spPr>
        <p:txBody>
          <a:bodyPr>
            <a:normAutofit/>
          </a:bodyPr>
          <a:lstStyle>
            <a:lvl1pPr algn="ctr">
              <a:lnSpc>
                <a:spcPct val="100000"/>
              </a:lnSpc>
              <a:defRPr lang="en-US" sz="1600" b="0" dirty="0"/>
            </a:lvl1pPr>
            <a:lvl2pPr marL="171450" indent="-171450" algn="ctr">
              <a:lnSpc>
                <a:spcPct val="100000"/>
              </a:lnSpc>
              <a:spcAft>
                <a:spcPts val="300"/>
              </a:spcAft>
              <a:buClr>
                <a:schemeClr val="accent1"/>
              </a:buClr>
              <a:buFont typeface="Arial" panose="020B0604020202020204" pitchFamily="34" charset="0"/>
              <a:buChar char="•"/>
              <a:defRPr lang="en-US" sz="1600" dirty="0"/>
            </a:lvl2pPr>
            <a:lvl3pPr marL="360000" indent="-179388">
              <a:buClrTx/>
              <a:buFont typeface="Arial" panose="020B0604020202020204" pitchFamily="34" charset="0"/>
              <a:buChar char="­"/>
              <a:defRPr/>
            </a:lvl3pPr>
          </a:lstStyle>
          <a:p>
            <a:pPr lvl="0"/>
            <a:r>
              <a:rPr lang="en-GB"/>
              <a:t>Click to edit Master text styles</a:t>
            </a:r>
          </a:p>
          <a:p>
            <a:pPr lvl="1"/>
            <a:r>
              <a:rPr lang="en-GB"/>
              <a:t>Second level</a:t>
            </a:r>
          </a:p>
        </p:txBody>
      </p:sp>
      <p:sp>
        <p:nvSpPr>
          <p:cNvPr id="6" name="Title 5">
            <a:extLst>
              <a:ext uri="{FF2B5EF4-FFF2-40B4-BE49-F238E27FC236}">
                <a16:creationId xmlns:a16="http://schemas.microsoft.com/office/drawing/2014/main" id="{FC67645D-435A-4DA4-9CBA-77E7F4B501FE}"/>
              </a:ext>
            </a:extLst>
          </p:cNvPr>
          <p:cNvSpPr>
            <a:spLocks noGrp="1"/>
          </p:cNvSpPr>
          <p:nvPr>
            <p:ph type="title"/>
          </p:nvPr>
        </p:nvSpPr>
        <p:spPr/>
        <p:txBody>
          <a:bodyPr/>
          <a:lstStyle/>
          <a:p>
            <a:r>
              <a:rPr lang="en-GB"/>
              <a:t>Click to edit Master title style</a:t>
            </a:r>
            <a:endParaRPr lang="en-AU" dirty="0"/>
          </a:p>
        </p:txBody>
      </p:sp>
      <p:sp>
        <p:nvSpPr>
          <p:cNvPr id="7" name="Footer Placeholder 6">
            <a:extLst>
              <a:ext uri="{FF2B5EF4-FFF2-40B4-BE49-F238E27FC236}">
                <a16:creationId xmlns:a16="http://schemas.microsoft.com/office/drawing/2014/main" id="{D9CEE3C6-C898-476B-873B-DAEEB357A992}"/>
              </a:ext>
            </a:extLst>
          </p:cNvPr>
          <p:cNvSpPr>
            <a:spLocks noGrp="1"/>
          </p:cNvSpPr>
          <p:nvPr>
            <p:ph type="ftr" sz="quarter" idx="40"/>
          </p:nvPr>
        </p:nvSpPr>
        <p:spPr/>
        <p:txBody>
          <a:bodyPr/>
          <a:lstStyle/>
          <a:p>
            <a:endParaRPr lang="en-US"/>
          </a:p>
        </p:txBody>
      </p:sp>
      <p:sp>
        <p:nvSpPr>
          <p:cNvPr id="8" name="Slide Number Placeholder 7">
            <a:extLst>
              <a:ext uri="{FF2B5EF4-FFF2-40B4-BE49-F238E27FC236}">
                <a16:creationId xmlns:a16="http://schemas.microsoft.com/office/drawing/2014/main" id="{4CEACAED-B859-46A5-951B-270C91500FC6}"/>
              </a:ext>
            </a:extLst>
          </p:cNvPr>
          <p:cNvSpPr>
            <a:spLocks noGrp="1"/>
          </p:cNvSpPr>
          <p:nvPr>
            <p:ph type="sldNum" sz="quarter" idx="41"/>
          </p:nvPr>
        </p:nvSpPr>
        <p:spPr/>
        <p:txBody>
          <a:bodyPr/>
          <a:lstStyle/>
          <a:p>
            <a:fld id="{C1C9B50E-D894-5741-84C2-91225D19B5B3}" type="slidenum">
              <a:rPr lang="en-US" smtClean="0"/>
              <a:t>‹#›</a:t>
            </a:fld>
            <a:endParaRPr lang="en-US"/>
          </a:p>
        </p:txBody>
      </p:sp>
    </p:spTree>
    <p:extLst>
      <p:ext uri="{BB962C8B-B14F-4D97-AF65-F5344CB8AC3E}">
        <p14:creationId xmlns:p14="http://schemas.microsoft.com/office/powerpoint/2010/main" val="1166687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ext with Dark Purple Block">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50BF09EC-4B00-4B1E-B06B-0D0F89DA05A2}"/>
              </a:ext>
            </a:extLst>
          </p:cNvPr>
          <p:cNvSpPr>
            <a:spLocks noGrp="1"/>
          </p:cNvSpPr>
          <p:nvPr>
            <p:ph type="body" sz="quarter" idx="14" hasCustomPrompt="1"/>
          </p:nvPr>
        </p:nvSpPr>
        <p:spPr>
          <a:xfrm>
            <a:off x="6384600" y="979200"/>
            <a:ext cx="5112000" cy="4885200"/>
          </a:xfrm>
          <a:prstGeom prst="rect">
            <a:avLst/>
          </a:prstGeom>
          <a:solidFill>
            <a:schemeClr val="accent1"/>
          </a:solidFill>
        </p:spPr>
        <p:txBody>
          <a:bodyPr lIns="180000" rIns="180000" anchor="ctr">
            <a:normAutofit/>
          </a:bodyPr>
          <a:lstStyle>
            <a:lvl1pPr marL="108000" algn="l">
              <a:defRPr sz="1800">
                <a:solidFill>
                  <a:schemeClr val="bg1"/>
                </a:solidFill>
              </a:defRPr>
            </a:lvl1pPr>
          </a:lstStyle>
          <a:p>
            <a:pPr lvl="0"/>
            <a:r>
              <a:rPr lang="en-US" dirty="0"/>
              <a:t>Edit Master text styles</a:t>
            </a:r>
          </a:p>
        </p:txBody>
      </p:sp>
      <p:sp>
        <p:nvSpPr>
          <p:cNvPr id="2" name="Title 1">
            <a:extLst>
              <a:ext uri="{FF2B5EF4-FFF2-40B4-BE49-F238E27FC236}">
                <a16:creationId xmlns:a16="http://schemas.microsoft.com/office/drawing/2014/main" id="{A9EE0658-31AB-4AA9-B241-6C41D88C9769}"/>
              </a:ext>
            </a:extLst>
          </p:cNvPr>
          <p:cNvSpPr>
            <a:spLocks noGrp="1"/>
          </p:cNvSpPr>
          <p:nvPr>
            <p:ph type="title" hasCustomPrompt="1"/>
          </p:nvPr>
        </p:nvSpPr>
        <p:spPr>
          <a:xfrm>
            <a:off x="695326" y="979200"/>
            <a:ext cx="5208588" cy="469056"/>
          </a:xfrm>
        </p:spPr>
        <p:txBody>
          <a:bodyPr/>
          <a:lstStyle>
            <a:lvl1pPr>
              <a:defRPr/>
            </a:lvl1pPr>
          </a:lstStyle>
          <a:p>
            <a:r>
              <a:rPr lang="en-AU" dirty="0"/>
              <a:t>Title here</a:t>
            </a:r>
          </a:p>
        </p:txBody>
      </p:sp>
      <p:sp>
        <p:nvSpPr>
          <p:cNvPr id="8" name="Footer Placeholder 7">
            <a:extLst>
              <a:ext uri="{FF2B5EF4-FFF2-40B4-BE49-F238E27FC236}">
                <a16:creationId xmlns:a16="http://schemas.microsoft.com/office/drawing/2014/main" id="{BDEE6526-1DB9-4ECD-86C1-1BB926D7D9FA}"/>
              </a:ext>
            </a:extLst>
          </p:cNvPr>
          <p:cNvSpPr>
            <a:spLocks noGrp="1"/>
          </p:cNvSpPr>
          <p:nvPr>
            <p:ph type="ftr" sz="quarter" idx="19"/>
          </p:nvPr>
        </p:nvSpPr>
        <p:spPr/>
        <p:txBody>
          <a:bodyPr/>
          <a:lstStyle/>
          <a:p>
            <a:endParaRPr lang="en-US"/>
          </a:p>
        </p:txBody>
      </p:sp>
      <p:sp>
        <p:nvSpPr>
          <p:cNvPr id="12" name="Slide Number Placeholder 11">
            <a:extLst>
              <a:ext uri="{FF2B5EF4-FFF2-40B4-BE49-F238E27FC236}">
                <a16:creationId xmlns:a16="http://schemas.microsoft.com/office/drawing/2014/main" id="{B640CA88-D0CE-4C3C-BA4A-CB5E62584F1F}"/>
              </a:ext>
            </a:extLst>
          </p:cNvPr>
          <p:cNvSpPr>
            <a:spLocks noGrp="1"/>
          </p:cNvSpPr>
          <p:nvPr>
            <p:ph type="sldNum" sz="quarter" idx="20"/>
          </p:nvPr>
        </p:nvSpPr>
        <p:spPr/>
        <p:txBody>
          <a:bodyPr/>
          <a:lstStyle/>
          <a:p>
            <a:fld id="{C1C9B50E-D894-5741-84C2-91225D19B5B3}" type="slidenum">
              <a:rPr lang="en-US" smtClean="0"/>
              <a:t>‹#›</a:t>
            </a:fld>
            <a:endParaRPr lang="en-US"/>
          </a:p>
        </p:txBody>
      </p:sp>
      <p:sp>
        <p:nvSpPr>
          <p:cNvPr id="15" name="Content Placeholder 14">
            <a:extLst>
              <a:ext uri="{FF2B5EF4-FFF2-40B4-BE49-F238E27FC236}">
                <a16:creationId xmlns:a16="http://schemas.microsoft.com/office/drawing/2014/main" id="{6102FA23-4F6E-4CE7-83FA-05BAC2F85D52}"/>
              </a:ext>
            </a:extLst>
          </p:cNvPr>
          <p:cNvSpPr>
            <a:spLocks noGrp="1"/>
          </p:cNvSpPr>
          <p:nvPr>
            <p:ph sz="quarter" idx="21"/>
          </p:nvPr>
        </p:nvSpPr>
        <p:spPr>
          <a:xfrm>
            <a:off x="695324" y="2163010"/>
            <a:ext cx="5197808" cy="3701390"/>
          </a:xfrm>
          <a:custGeom>
            <a:avLst/>
            <a:gdLst>
              <a:gd name="connsiteX0" fmla="*/ 0 w 5197808"/>
              <a:gd name="connsiteY0" fmla="*/ 0 h 3240090"/>
              <a:gd name="connsiteX1" fmla="*/ 5197808 w 5197808"/>
              <a:gd name="connsiteY1" fmla="*/ 0 h 3240090"/>
              <a:gd name="connsiteX2" fmla="*/ 5197808 w 5197808"/>
              <a:gd name="connsiteY2" fmla="*/ 3240090 h 3240090"/>
              <a:gd name="connsiteX3" fmla="*/ 0 w 5197808"/>
              <a:gd name="connsiteY3" fmla="*/ 3240090 h 3240090"/>
            </a:gdLst>
            <a:ahLst/>
            <a:cxnLst>
              <a:cxn ang="0">
                <a:pos x="connsiteX0" y="connsiteY0"/>
              </a:cxn>
              <a:cxn ang="0">
                <a:pos x="connsiteX1" y="connsiteY1"/>
              </a:cxn>
              <a:cxn ang="0">
                <a:pos x="connsiteX2" y="connsiteY2"/>
              </a:cxn>
              <a:cxn ang="0">
                <a:pos x="connsiteX3" y="connsiteY3"/>
              </a:cxn>
            </a:cxnLst>
            <a:rect l="l" t="t" r="r" b="b"/>
            <a:pathLst>
              <a:path w="5197808" h="3240090">
                <a:moveTo>
                  <a:pt x="0" y="0"/>
                </a:moveTo>
                <a:lnTo>
                  <a:pt x="5197808" y="0"/>
                </a:lnTo>
                <a:lnTo>
                  <a:pt x="5197808" y="3240090"/>
                </a:lnTo>
                <a:lnTo>
                  <a:pt x="0" y="3240090"/>
                </a:lnTo>
                <a:close/>
              </a:path>
            </a:pathLst>
          </a:custGeom>
        </p:spPr>
        <p:txBody>
          <a:bodyPr wrap="square">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dirty="0"/>
          </a:p>
        </p:txBody>
      </p:sp>
      <p:sp>
        <p:nvSpPr>
          <p:cNvPr id="16" name="Text Placeholder 5">
            <a:extLst>
              <a:ext uri="{FF2B5EF4-FFF2-40B4-BE49-F238E27FC236}">
                <a16:creationId xmlns:a16="http://schemas.microsoft.com/office/drawing/2014/main" id="{E77735E5-7E07-439E-A173-ACABCE0324C3}"/>
              </a:ext>
            </a:extLst>
          </p:cNvPr>
          <p:cNvSpPr>
            <a:spLocks noGrp="1"/>
          </p:cNvSpPr>
          <p:nvPr>
            <p:ph type="body" sz="quarter" idx="31" hasCustomPrompt="1"/>
          </p:nvPr>
        </p:nvSpPr>
        <p:spPr>
          <a:xfrm>
            <a:off x="695324" y="1552567"/>
            <a:ext cx="5208587" cy="506132"/>
          </a:xfrm>
          <a:prstGeom prst="rect">
            <a:avLst/>
          </a:prstGeom>
        </p:spPr>
        <p:txBody>
          <a:bodyPr>
            <a:noAutofit/>
          </a:bodyPr>
          <a:lstStyle>
            <a:lvl1pPr>
              <a:lnSpc>
                <a:spcPct val="100000"/>
              </a:lnSpc>
              <a:defRPr sz="1600" b="0">
                <a:solidFill>
                  <a:schemeClr val="tx2"/>
                </a:solidFill>
              </a:defRPr>
            </a:lvl1pPr>
            <a:lvl2pPr marL="612" indent="0">
              <a:buNone/>
              <a:defRPr/>
            </a:lvl2pPr>
          </a:lstStyle>
          <a:p>
            <a:pPr lvl="0"/>
            <a:r>
              <a:rPr lang="en-US" dirty="0"/>
              <a:t>[Subtitle]</a:t>
            </a:r>
          </a:p>
        </p:txBody>
      </p:sp>
    </p:spTree>
    <p:extLst>
      <p:ext uri="{BB962C8B-B14F-4D97-AF65-F5344CB8AC3E}">
        <p14:creationId xmlns:p14="http://schemas.microsoft.com/office/powerpoint/2010/main" val="18987540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ext with Purple Block">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50BF09EC-4B00-4B1E-B06B-0D0F89DA05A2}"/>
              </a:ext>
            </a:extLst>
          </p:cNvPr>
          <p:cNvSpPr>
            <a:spLocks noGrp="1"/>
          </p:cNvSpPr>
          <p:nvPr>
            <p:ph type="body" sz="quarter" idx="14" hasCustomPrompt="1"/>
          </p:nvPr>
        </p:nvSpPr>
        <p:spPr>
          <a:xfrm>
            <a:off x="6384600" y="979200"/>
            <a:ext cx="5112000" cy="4884587"/>
          </a:xfrm>
          <a:prstGeom prst="rect">
            <a:avLst/>
          </a:prstGeom>
          <a:solidFill>
            <a:srgbClr val="962A8B"/>
          </a:solidFill>
        </p:spPr>
        <p:txBody>
          <a:bodyPr lIns="180000" rIns="180000" anchor="ctr">
            <a:normAutofit/>
          </a:bodyPr>
          <a:lstStyle>
            <a:lvl1pPr marL="108000" algn="l">
              <a:defRPr sz="1800">
                <a:solidFill>
                  <a:schemeClr val="bg1"/>
                </a:solidFill>
              </a:defRPr>
            </a:lvl1pPr>
          </a:lstStyle>
          <a:p>
            <a:pPr lvl="0"/>
            <a:r>
              <a:rPr lang="en-US" dirty="0"/>
              <a:t>Edit Master text styles</a:t>
            </a:r>
          </a:p>
        </p:txBody>
      </p:sp>
      <p:sp>
        <p:nvSpPr>
          <p:cNvPr id="3" name="Footer Placeholder 2">
            <a:extLst>
              <a:ext uri="{FF2B5EF4-FFF2-40B4-BE49-F238E27FC236}">
                <a16:creationId xmlns:a16="http://schemas.microsoft.com/office/drawing/2014/main" id="{F7DAA7FD-BD90-42A7-ADCE-A909D39619CD}"/>
              </a:ext>
            </a:extLst>
          </p:cNvPr>
          <p:cNvSpPr>
            <a:spLocks noGrp="1"/>
          </p:cNvSpPr>
          <p:nvPr>
            <p:ph type="ftr" sz="quarter" idx="21"/>
          </p:nvPr>
        </p:nvSpPr>
        <p:spPr/>
        <p:txBody>
          <a:bodyPr/>
          <a:lstStyle/>
          <a:p>
            <a:endParaRPr lang="en-US"/>
          </a:p>
        </p:txBody>
      </p:sp>
      <p:sp>
        <p:nvSpPr>
          <p:cNvPr id="4" name="Slide Number Placeholder 3">
            <a:extLst>
              <a:ext uri="{FF2B5EF4-FFF2-40B4-BE49-F238E27FC236}">
                <a16:creationId xmlns:a16="http://schemas.microsoft.com/office/drawing/2014/main" id="{9E1DB814-0723-41E1-87CA-20F94C28B05E}"/>
              </a:ext>
            </a:extLst>
          </p:cNvPr>
          <p:cNvSpPr>
            <a:spLocks noGrp="1"/>
          </p:cNvSpPr>
          <p:nvPr>
            <p:ph type="sldNum" sz="quarter" idx="22"/>
          </p:nvPr>
        </p:nvSpPr>
        <p:spPr/>
        <p:txBody>
          <a:bodyPr/>
          <a:lstStyle/>
          <a:p>
            <a:fld id="{C1C9B50E-D894-5741-84C2-91225D19B5B3}" type="slidenum">
              <a:rPr lang="en-US" smtClean="0"/>
              <a:t>‹#›</a:t>
            </a:fld>
            <a:endParaRPr lang="en-US"/>
          </a:p>
        </p:txBody>
      </p:sp>
      <p:sp>
        <p:nvSpPr>
          <p:cNvPr id="10" name="Content Placeholder 9">
            <a:extLst>
              <a:ext uri="{FF2B5EF4-FFF2-40B4-BE49-F238E27FC236}">
                <a16:creationId xmlns:a16="http://schemas.microsoft.com/office/drawing/2014/main" id="{9DF16ADB-A971-4A3C-96F9-2639482B11CF}"/>
              </a:ext>
            </a:extLst>
          </p:cNvPr>
          <p:cNvSpPr>
            <a:spLocks noGrp="1"/>
          </p:cNvSpPr>
          <p:nvPr>
            <p:ph sz="quarter" idx="23"/>
          </p:nvPr>
        </p:nvSpPr>
        <p:spPr>
          <a:xfrm>
            <a:off x="695324" y="2163600"/>
            <a:ext cx="5197808" cy="3700187"/>
          </a:xfrm>
          <a:custGeom>
            <a:avLst/>
            <a:gdLst>
              <a:gd name="connsiteX0" fmla="*/ 0 w 5197808"/>
              <a:gd name="connsiteY0" fmla="*/ 0 h 3240090"/>
              <a:gd name="connsiteX1" fmla="*/ 5197808 w 5197808"/>
              <a:gd name="connsiteY1" fmla="*/ 0 h 3240090"/>
              <a:gd name="connsiteX2" fmla="*/ 5197808 w 5197808"/>
              <a:gd name="connsiteY2" fmla="*/ 3240090 h 3240090"/>
              <a:gd name="connsiteX3" fmla="*/ 0 w 5197808"/>
              <a:gd name="connsiteY3" fmla="*/ 3240090 h 3240090"/>
            </a:gdLst>
            <a:ahLst/>
            <a:cxnLst>
              <a:cxn ang="0">
                <a:pos x="connsiteX0" y="connsiteY0"/>
              </a:cxn>
              <a:cxn ang="0">
                <a:pos x="connsiteX1" y="connsiteY1"/>
              </a:cxn>
              <a:cxn ang="0">
                <a:pos x="connsiteX2" y="connsiteY2"/>
              </a:cxn>
              <a:cxn ang="0">
                <a:pos x="connsiteX3" y="connsiteY3"/>
              </a:cxn>
            </a:cxnLst>
            <a:rect l="l" t="t" r="r" b="b"/>
            <a:pathLst>
              <a:path w="5197808" h="3240090">
                <a:moveTo>
                  <a:pt x="0" y="0"/>
                </a:moveTo>
                <a:lnTo>
                  <a:pt x="5197808" y="0"/>
                </a:lnTo>
                <a:lnTo>
                  <a:pt x="5197808" y="3240090"/>
                </a:lnTo>
                <a:lnTo>
                  <a:pt x="0" y="3240090"/>
                </a:lnTo>
                <a:close/>
              </a:path>
            </a:pathLst>
          </a:custGeom>
        </p:spPr>
        <p:txBody>
          <a:bodyPr wrap="square">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dirty="0"/>
          </a:p>
        </p:txBody>
      </p:sp>
      <p:sp>
        <p:nvSpPr>
          <p:cNvPr id="11" name="Title 1">
            <a:extLst>
              <a:ext uri="{FF2B5EF4-FFF2-40B4-BE49-F238E27FC236}">
                <a16:creationId xmlns:a16="http://schemas.microsoft.com/office/drawing/2014/main" id="{6475E2FC-2D3C-4D15-BB0D-D4B480A1F98B}"/>
              </a:ext>
            </a:extLst>
          </p:cNvPr>
          <p:cNvSpPr>
            <a:spLocks noGrp="1"/>
          </p:cNvSpPr>
          <p:nvPr>
            <p:ph type="title" hasCustomPrompt="1"/>
          </p:nvPr>
        </p:nvSpPr>
        <p:spPr>
          <a:xfrm>
            <a:off x="695326" y="979200"/>
            <a:ext cx="5208588" cy="469056"/>
          </a:xfrm>
        </p:spPr>
        <p:txBody>
          <a:bodyPr/>
          <a:lstStyle>
            <a:lvl1pPr>
              <a:defRPr/>
            </a:lvl1pPr>
          </a:lstStyle>
          <a:p>
            <a:r>
              <a:rPr lang="en-AU" dirty="0"/>
              <a:t>Title here</a:t>
            </a:r>
          </a:p>
        </p:txBody>
      </p:sp>
      <p:sp>
        <p:nvSpPr>
          <p:cNvPr id="14" name="Text Placeholder 5">
            <a:extLst>
              <a:ext uri="{FF2B5EF4-FFF2-40B4-BE49-F238E27FC236}">
                <a16:creationId xmlns:a16="http://schemas.microsoft.com/office/drawing/2014/main" id="{B0544620-FB92-442D-8D66-3B8ACA09391A}"/>
              </a:ext>
            </a:extLst>
          </p:cNvPr>
          <p:cNvSpPr>
            <a:spLocks noGrp="1"/>
          </p:cNvSpPr>
          <p:nvPr>
            <p:ph type="body" sz="quarter" idx="31" hasCustomPrompt="1"/>
          </p:nvPr>
        </p:nvSpPr>
        <p:spPr>
          <a:xfrm>
            <a:off x="695324" y="1552568"/>
            <a:ext cx="5208587" cy="506132"/>
          </a:xfrm>
          <a:prstGeom prst="rect">
            <a:avLst/>
          </a:prstGeom>
        </p:spPr>
        <p:txBody>
          <a:bodyPr>
            <a:noAutofit/>
          </a:bodyPr>
          <a:lstStyle>
            <a:lvl1pPr>
              <a:lnSpc>
                <a:spcPct val="100000"/>
              </a:lnSpc>
              <a:defRPr sz="1600" b="0">
                <a:solidFill>
                  <a:schemeClr val="tx2"/>
                </a:solidFill>
              </a:defRPr>
            </a:lvl1pPr>
            <a:lvl2pPr marL="612" indent="0">
              <a:buNone/>
              <a:defRPr/>
            </a:lvl2pPr>
          </a:lstStyle>
          <a:p>
            <a:pPr lvl="0"/>
            <a:r>
              <a:rPr lang="en-US" dirty="0"/>
              <a:t>[Subtitle]</a:t>
            </a:r>
          </a:p>
        </p:txBody>
      </p:sp>
    </p:spTree>
    <p:extLst>
      <p:ext uri="{BB962C8B-B14F-4D97-AF65-F5344CB8AC3E}">
        <p14:creationId xmlns:p14="http://schemas.microsoft.com/office/powerpoint/2010/main" val="1250224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ext with Neutral 1 Block">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50BF09EC-4B00-4B1E-B06B-0D0F89DA05A2}"/>
              </a:ext>
            </a:extLst>
          </p:cNvPr>
          <p:cNvSpPr>
            <a:spLocks noGrp="1"/>
          </p:cNvSpPr>
          <p:nvPr>
            <p:ph type="body" sz="quarter" idx="14" hasCustomPrompt="1"/>
          </p:nvPr>
        </p:nvSpPr>
        <p:spPr>
          <a:xfrm>
            <a:off x="6384600" y="1008335"/>
            <a:ext cx="5112000" cy="4885200"/>
          </a:xfrm>
          <a:prstGeom prst="rect">
            <a:avLst/>
          </a:prstGeom>
          <a:solidFill>
            <a:srgbClr val="D7D1CC"/>
          </a:solidFill>
        </p:spPr>
        <p:txBody>
          <a:bodyPr lIns="180000" rIns="180000" anchor="ctr">
            <a:normAutofit/>
          </a:bodyPr>
          <a:lstStyle>
            <a:lvl1pPr marL="108000" algn="l">
              <a:defRPr sz="1800">
                <a:solidFill>
                  <a:schemeClr val="tx1"/>
                </a:solidFill>
              </a:defRPr>
            </a:lvl1pPr>
          </a:lstStyle>
          <a:p>
            <a:pPr lvl="0"/>
            <a:r>
              <a:rPr lang="en-US" dirty="0"/>
              <a:t>Edit Master text styles</a:t>
            </a:r>
          </a:p>
        </p:txBody>
      </p:sp>
      <p:sp>
        <p:nvSpPr>
          <p:cNvPr id="8" name="Footer Placeholder 7">
            <a:extLst>
              <a:ext uri="{FF2B5EF4-FFF2-40B4-BE49-F238E27FC236}">
                <a16:creationId xmlns:a16="http://schemas.microsoft.com/office/drawing/2014/main" id="{F8E8DCA5-91C8-4DF9-B37E-735B2EA5D36B}"/>
              </a:ext>
            </a:extLst>
          </p:cNvPr>
          <p:cNvSpPr>
            <a:spLocks noGrp="1"/>
          </p:cNvSpPr>
          <p:nvPr>
            <p:ph type="ftr" sz="quarter" idx="19"/>
          </p:nvPr>
        </p:nvSpPr>
        <p:spPr/>
        <p:txBody>
          <a:bodyPr/>
          <a:lstStyle/>
          <a:p>
            <a:endParaRPr lang="en-US"/>
          </a:p>
        </p:txBody>
      </p:sp>
      <p:sp>
        <p:nvSpPr>
          <p:cNvPr id="12" name="Slide Number Placeholder 11">
            <a:extLst>
              <a:ext uri="{FF2B5EF4-FFF2-40B4-BE49-F238E27FC236}">
                <a16:creationId xmlns:a16="http://schemas.microsoft.com/office/drawing/2014/main" id="{BFFC83A9-C0D2-49A3-AC00-E1A4A64271B0}"/>
              </a:ext>
            </a:extLst>
          </p:cNvPr>
          <p:cNvSpPr>
            <a:spLocks noGrp="1"/>
          </p:cNvSpPr>
          <p:nvPr>
            <p:ph type="sldNum" sz="quarter" idx="20"/>
          </p:nvPr>
        </p:nvSpPr>
        <p:spPr/>
        <p:txBody>
          <a:bodyPr/>
          <a:lstStyle/>
          <a:p>
            <a:fld id="{C1C9B50E-D894-5741-84C2-91225D19B5B3}" type="slidenum">
              <a:rPr lang="en-US" smtClean="0"/>
              <a:t>‹#›</a:t>
            </a:fld>
            <a:endParaRPr lang="en-US"/>
          </a:p>
        </p:txBody>
      </p:sp>
      <p:sp>
        <p:nvSpPr>
          <p:cNvPr id="15" name="Content Placeholder 14">
            <a:extLst>
              <a:ext uri="{FF2B5EF4-FFF2-40B4-BE49-F238E27FC236}">
                <a16:creationId xmlns:a16="http://schemas.microsoft.com/office/drawing/2014/main" id="{97467BC2-B2BE-4205-B9B5-DA5CC1F6A008}"/>
              </a:ext>
            </a:extLst>
          </p:cNvPr>
          <p:cNvSpPr>
            <a:spLocks noGrp="1"/>
          </p:cNvSpPr>
          <p:nvPr>
            <p:ph sz="quarter" idx="23"/>
          </p:nvPr>
        </p:nvSpPr>
        <p:spPr>
          <a:xfrm>
            <a:off x="695323" y="2163599"/>
            <a:ext cx="5197808" cy="3729935"/>
          </a:xfrm>
          <a:custGeom>
            <a:avLst/>
            <a:gdLst>
              <a:gd name="connsiteX0" fmla="*/ 0 w 5197808"/>
              <a:gd name="connsiteY0" fmla="*/ 0 h 3240090"/>
              <a:gd name="connsiteX1" fmla="*/ 5197808 w 5197808"/>
              <a:gd name="connsiteY1" fmla="*/ 0 h 3240090"/>
              <a:gd name="connsiteX2" fmla="*/ 5197808 w 5197808"/>
              <a:gd name="connsiteY2" fmla="*/ 3240090 h 3240090"/>
              <a:gd name="connsiteX3" fmla="*/ 0 w 5197808"/>
              <a:gd name="connsiteY3" fmla="*/ 3240090 h 3240090"/>
            </a:gdLst>
            <a:ahLst/>
            <a:cxnLst>
              <a:cxn ang="0">
                <a:pos x="connsiteX0" y="connsiteY0"/>
              </a:cxn>
              <a:cxn ang="0">
                <a:pos x="connsiteX1" y="connsiteY1"/>
              </a:cxn>
              <a:cxn ang="0">
                <a:pos x="connsiteX2" y="connsiteY2"/>
              </a:cxn>
              <a:cxn ang="0">
                <a:pos x="connsiteX3" y="connsiteY3"/>
              </a:cxn>
            </a:cxnLst>
            <a:rect l="l" t="t" r="r" b="b"/>
            <a:pathLst>
              <a:path w="5197808" h="3240090">
                <a:moveTo>
                  <a:pt x="0" y="0"/>
                </a:moveTo>
                <a:lnTo>
                  <a:pt x="5197808" y="0"/>
                </a:lnTo>
                <a:lnTo>
                  <a:pt x="5197808" y="3240090"/>
                </a:lnTo>
                <a:lnTo>
                  <a:pt x="0" y="3240090"/>
                </a:lnTo>
                <a:close/>
              </a:path>
            </a:pathLst>
          </a:custGeom>
        </p:spPr>
        <p:txBody>
          <a:bodyPr wrap="square">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dirty="0"/>
          </a:p>
        </p:txBody>
      </p:sp>
      <p:sp>
        <p:nvSpPr>
          <p:cNvPr id="16" name="Title 1">
            <a:extLst>
              <a:ext uri="{FF2B5EF4-FFF2-40B4-BE49-F238E27FC236}">
                <a16:creationId xmlns:a16="http://schemas.microsoft.com/office/drawing/2014/main" id="{D1D1FD25-98B7-4075-B181-7E91AA14BBA1}"/>
              </a:ext>
            </a:extLst>
          </p:cNvPr>
          <p:cNvSpPr>
            <a:spLocks noGrp="1"/>
          </p:cNvSpPr>
          <p:nvPr>
            <p:ph type="title" hasCustomPrompt="1"/>
          </p:nvPr>
        </p:nvSpPr>
        <p:spPr>
          <a:xfrm>
            <a:off x="695326" y="979200"/>
            <a:ext cx="5208588" cy="469056"/>
          </a:xfrm>
        </p:spPr>
        <p:txBody>
          <a:bodyPr/>
          <a:lstStyle>
            <a:lvl1pPr>
              <a:defRPr/>
            </a:lvl1pPr>
          </a:lstStyle>
          <a:p>
            <a:r>
              <a:rPr lang="en-AU" dirty="0"/>
              <a:t>Title here</a:t>
            </a:r>
          </a:p>
        </p:txBody>
      </p:sp>
      <p:sp>
        <p:nvSpPr>
          <p:cNvPr id="17" name="Text Placeholder 5">
            <a:extLst>
              <a:ext uri="{FF2B5EF4-FFF2-40B4-BE49-F238E27FC236}">
                <a16:creationId xmlns:a16="http://schemas.microsoft.com/office/drawing/2014/main" id="{AC596C78-2D0A-467F-BBBA-B45A6E93091E}"/>
              </a:ext>
            </a:extLst>
          </p:cNvPr>
          <p:cNvSpPr>
            <a:spLocks noGrp="1"/>
          </p:cNvSpPr>
          <p:nvPr>
            <p:ph type="body" sz="quarter" idx="31" hasCustomPrompt="1"/>
          </p:nvPr>
        </p:nvSpPr>
        <p:spPr>
          <a:xfrm>
            <a:off x="695323" y="1551600"/>
            <a:ext cx="5208587" cy="506132"/>
          </a:xfrm>
          <a:prstGeom prst="rect">
            <a:avLst/>
          </a:prstGeom>
        </p:spPr>
        <p:txBody>
          <a:bodyPr>
            <a:noAutofit/>
          </a:bodyPr>
          <a:lstStyle>
            <a:lvl1pPr>
              <a:lnSpc>
                <a:spcPct val="100000"/>
              </a:lnSpc>
              <a:defRPr sz="1600" b="0">
                <a:solidFill>
                  <a:schemeClr val="tx2"/>
                </a:solidFill>
              </a:defRPr>
            </a:lvl1pPr>
            <a:lvl2pPr marL="612" indent="0">
              <a:buNone/>
              <a:defRPr/>
            </a:lvl2pPr>
          </a:lstStyle>
          <a:p>
            <a:pPr lvl="0"/>
            <a:r>
              <a:rPr lang="en-US" dirty="0"/>
              <a:t>[Subtitle]</a:t>
            </a:r>
          </a:p>
        </p:txBody>
      </p:sp>
    </p:spTree>
    <p:extLst>
      <p:ext uri="{BB962C8B-B14F-4D97-AF65-F5344CB8AC3E}">
        <p14:creationId xmlns:p14="http://schemas.microsoft.com/office/powerpoint/2010/main" val="2878075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ext with Neutral 2 Block">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50BF09EC-4B00-4B1E-B06B-0D0F89DA05A2}"/>
              </a:ext>
            </a:extLst>
          </p:cNvPr>
          <p:cNvSpPr>
            <a:spLocks noGrp="1"/>
          </p:cNvSpPr>
          <p:nvPr>
            <p:ph type="body" sz="quarter" idx="14" hasCustomPrompt="1"/>
          </p:nvPr>
        </p:nvSpPr>
        <p:spPr>
          <a:xfrm>
            <a:off x="6384600" y="1008286"/>
            <a:ext cx="5112000" cy="4885200"/>
          </a:xfrm>
          <a:prstGeom prst="rect">
            <a:avLst/>
          </a:prstGeom>
          <a:solidFill>
            <a:srgbClr val="999490"/>
          </a:solidFill>
        </p:spPr>
        <p:txBody>
          <a:bodyPr lIns="180000" rIns="180000" anchor="ctr">
            <a:normAutofit/>
          </a:bodyPr>
          <a:lstStyle>
            <a:lvl1pPr marL="108000" algn="l">
              <a:defRPr sz="1800">
                <a:solidFill>
                  <a:schemeClr val="bg1"/>
                </a:solidFill>
              </a:defRPr>
            </a:lvl1pPr>
          </a:lstStyle>
          <a:p>
            <a:pPr lvl="0"/>
            <a:r>
              <a:rPr lang="en-US" dirty="0"/>
              <a:t>Edit Master text styles</a:t>
            </a:r>
          </a:p>
        </p:txBody>
      </p:sp>
      <p:sp>
        <p:nvSpPr>
          <p:cNvPr id="8" name="Footer Placeholder 7">
            <a:extLst>
              <a:ext uri="{FF2B5EF4-FFF2-40B4-BE49-F238E27FC236}">
                <a16:creationId xmlns:a16="http://schemas.microsoft.com/office/drawing/2014/main" id="{16DA6B27-3249-4E2E-BD52-822F0E96F786}"/>
              </a:ext>
            </a:extLst>
          </p:cNvPr>
          <p:cNvSpPr>
            <a:spLocks noGrp="1"/>
          </p:cNvSpPr>
          <p:nvPr>
            <p:ph type="ftr" sz="quarter" idx="19"/>
          </p:nvPr>
        </p:nvSpPr>
        <p:spPr/>
        <p:txBody>
          <a:bodyPr/>
          <a:lstStyle/>
          <a:p>
            <a:endParaRPr lang="en-US"/>
          </a:p>
        </p:txBody>
      </p:sp>
      <p:sp>
        <p:nvSpPr>
          <p:cNvPr id="12" name="Slide Number Placeholder 11">
            <a:extLst>
              <a:ext uri="{FF2B5EF4-FFF2-40B4-BE49-F238E27FC236}">
                <a16:creationId xmlns:a16="http://schemas.microsoft.com/office/drawing/2014/main" id="{D28ACE60-DF21-472F-8FF6-A086BB2C1141}"/>
              </a:ext>
            </a:extLst>
          </p:cNvPr>
          <p:cNvSpPr>
            <a:spLocks noGrp="1"/>
          </p:cNvSpPr>
          <p:nvPr>
            <p:ph type="sldNum" sz="quarter" idx="20"/>
          </p:nvPr>
        </p:nvSpPr>
        <p:spPr/>
        <p:txBody>
          <a:bodyPr/>
          <a:lstStyle/>
          <a:p>
            <a:fld id="{C1C9B50E-D894-5741-84C2-91225D19B5B3}" type="slidenum">
              <a:rPr lang="en-US" smtClean="0"/>
              <a:t>‹#›</a:t>
            </a:fld>
            <a:endParaRPr lang="en-US"/>
          </a:p>
        </p:txBody>
      </p:sp>
      <p:sp>
        <p:nvSpPr>
          <p:cNvPr id="14" name="Content Placeholder 13">
            <a:extLst>
              <a:ext uri="{FF2B5EF4-FFF2-40B4-BE49-F238E27FC236}">
                <a16:creationId xmlns:a16="http://schemas.microsoft.com/office/drawing/2014/main" id="{B6ED75D5-4A4F-4C1A-87D9-0AF5841C602D}"/>
              </a:ext>
            </a:extLst>
          </p:cNvPr>
          <p:cNvSpPr>
            <a:spLocks noGrp="1"/>
          </p:cNvSpPr>
          <p:nvPr>
            <p:ph sz="quarter" idx="21"/>
          </p:nvPr>
        </p:nvSpPr>
        <p:spPr>
          <a:xfrm>
            <a:off x="695251" y="2163599"/>
            <a:ext cx="5197808" cy="3729887"/>
          </a:xfrm>
          <a:custGeom>
            <a:avLst/>
            <a:gdLst>
              <a:gd name="connsiteX0" fmla="*/ 0 w 5197808"/>
              <a:gd name="connsiteY0" fmla="*/ 0 h 3240090"/>
              <a:gd name="connsiteX1" fmla="*/ 5197808 w 5197808"/>
              <a:gd name="connsiteY1" fmla="*/ 0 h 3240090"/>
              <a:gd name="connsiteX2" fmla="*/ 5197808 w 5197808"/>
              <a:gd name="connsiteY2" fmla="*/ 3240090 h 3240090"/>
              <a:gd name="connsiteX3" fmla="*/ 0 w 5197808"/>
              <a:gd name="connsiteY3" fmla="*/ 3240090 h 3240090"/>
            </a:gdLst>
            <a:ahLst/>
            <a:cxnLst>
              <a:cxn ang="0">
                <a:pos x="connsiteX0" y="connsiteY0"/>
              </a:cxn>
              <a:cxn ang="0">
                <a:pos x="connsiteX1" y="connsiteY1"/>
              </a:cxn>
              <a:cxn ang="0">
                <a:pos x="connsiteX2" y="connsiteY2"/>
              </a:cxn>
              <a:cxn ang="0">
                <a:pos x="connsiteX3" y="connsiteY3"/>
              </a:cxn>
            </a:cxnLst>
            <a:rect l="l" t="t" r="r" b="b"/>
            <a:pathLst>
              <a:path w="5197808" h="3240090">
                <a:moveTo>
                  <a:pt x="0" y="0"/>
                </a:moveTo>
                <a:lnTo>
                  <a:pt x="5197808" y="0"/>
                </a:lnTo>
                <a:lnTo>
                  <a:pt x="5197808" y="3240090"/>
                </a:lnTo>
                <a:lnTo>
                  <a:pt x="0" y="3240090"/>
                </a:lnTo>
                <a:close/>
              </a:path>
            </a:pathLst>
          </a:custGeom>
        </p:spPr>
        <p:txBody>
          <a:bodyPr wrap="square">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dirty="0"/>
          </a:p>
        </p:txBody>
      </p:sp>
      <p:sp>
        <p:nvSpPr>
          <p:cNvPr id="15" name="Title 1">
            <a:extLst>
              <a:ext uri="{FF2B5EF4-FFF2-40B4-BE49-F238E27FC236}">
                <a16:creationId xmlns:a16="http://schemas.microsoft.com/office/drawing/2014/main" id="{40B64CD2-00BE-477A-85FC-603E001D59A5}"/>
              </a:ext>
            </a:extLst>
          </p:cNvPr>
          <p:cNvSpPr>
            <a:spLocks noGrp="1"/>
          </p:cNvSpPr>
          <p:nvPr>
            <p:ph type="title" hasCustomPrompt="1"/>
          </p:nvPr>
        </p:nvSpPr>
        <p:spPr>
          <a:xfrm>
            <a:off x="695326" y="979200"/>
            <a:ext cx="5208588" cy="469056"/>
          </a:xfrm>
        </p:spPr>
        <p:txBody>
          <a:bodyPr/>
          <a:lstStyle>
            <a:lvl1pPr>
              <a:defRPr/>
            </a:lvl1pPr>
          </a:lstStyle>
          <a:p>
            <a:r>
              <a:rPr lang="en-AU" dirty="0"/>
              <a:t>Title here</a:t>
            </a:r>
          </a:p>
        </p:txBody>
      </p:sp>
      <p:sp>
        <p:nvSpPr>
          <p:cNvPr id="16" name="Text Placeholder 5">
            <a:extLst>
              <a:ext uri="{FF2B5EF4-FFF2-40B4-BE49-F238E27FC236}">
                <a16:creationId xmlns:a16="http://schemas.microsoft.com/office/drawing/2014/main" id="{906C11C8-809D-4D04-925A-33C6DB34BE57}"/>
              </a:ext>
            </a:extLst>
          </p:cNvPr>
          <p:cNvSpPr>
            <a:spLocks noGrp="1"/>
          </p:cNvSpPr>
          <p:nvPr>
            <p:ph type="body" sz="quarter" idx="31" hasCustomPrompt="1"/>
          </p:nvPr>
        </p:nvSpPr>
        <p:spPr>
          <a:xfrm>
            <a:off x="695251" y="1552568"/>
            <a:ext cx="5208587" cy="506132"/>
          </a:xfrm>
          <a:prstGeom prst="rect">
            <a:avLst/>
          </a:prstGeom>
        </p:spPr>
        <p:txBody>
          <a:bodyPr>
            <a:noAutofit/>
          </a:bodyPr>
          <a:lstStyle>
            <a:lvl1pPr>
              <a:lnSpc>
                <a:spcPct val="100000"/>
              </a:lnSpc>
              <a:defRPr sz="1600" b="0">
                <a:solidFill>
                  <a:schemeClr val="tx2"/>
                </a:solidFill>
              </a:defRPr>
            </a:lvl1pPr>
            <a:lvl2pPr marL="612" indent="0">
              <a:buNone/>
              <a:defRPr/>
            </a:lvl2pPr>
          </a:lstStyle>
          <a:p>
            <a:pPr lvl="0"/>
            <a:r>
              <a:rPr lang="en-US" dirty="0"/>
              <a:t>[Subtitle]</a:t>
            </a:r>
          </a:p>
        </p:txBody>
      </p:sp>
    </p:spTree>
    <p:extLst>
      <p:ext uri="{BB962C8B-B14F-4D97-AF65-F5344CB8AC3E}">
        <p14:creationId xmlns:p14="http://schemas.microsoft.com/office/powerpoint/2010/main" val="3846442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hree Pullouts">
    <p:spTree>
      <p:nvGrpSpPr>
        <p:cNvPr id="1" name=""/>
        <p:cNvGrpSpPr/>
        <p:nvPr/>
      </p:nvGrpSpPr>
      <p:grpSpPr>
        <a:xfrm>
          <a:off x="0" y="0"/>
          <a:ext cx="0" cy="0"/>
          <a:chOff x="0" y="0"/>
          <a:chExt cx="0" cy="0"/>
        </a:xfrm>
      </p:grpSpPr>
      <p:sp>
        <p:nvSpPr>
          <p:cNvPr id="13" name="Text Placeholder 6">
            <a:extLst>
              <a:ext uri="{FF2B5EF4-FFF2-40B4-BE49-F238E27FC236}">
                <a16:creationId xmlns:a16="http://schemas.microsoft.com/office/drawing/2014/main" id="{EA75515C-08B2-490C-B8D9-273E0B4B793E}"/>
              </a:ext>
            </a:extLst>
          </p:cNvPr>
          <p:cNvSpPr>
            <a:spLocks noGrp="1"/>
          </p:cNvSpPr>
          <p:nvPr>
            <p:ph type="body" sz="quarter" idx="21" hasCustomPrompt="1"/>
          </p:nvPr>
        </p:nvSpPr>
        <p:spPr>
          <a:xfrm>
            <a:off x="8112126" y="2040365"/>
            <a:ext cx="3384548" cy="3671777"/>
          </a:xfrm>
          <a:prstGeom prst="rect">
            <a:avLst/>
          </a:prstGeom>
          <a:solidFill>
            <a:schemeClr val="accent1"/>
          </a:solidFill>
        </p:spPr>
        <p:txBody>
          <a:bodyPr lIns="180000" tIns="108000" rIns="180000" bIns="180000" anchor="t">
            <a:normAutofit/>
          </a:bodyPr>
          <a:lstStyle>
            <a:lvl1pPr marL="285750" indent="-285750" algn="l">
              <a:buClr>
                <a:schemeClr val="bg1"/>
              </a:buClr>
              <a:buFont typeface="Arial" panose="020B0604020202020204" pitchFamily="34" charset="0"/>
              <a:buChar char="•"/>
              <a:defRPr sz="1400">
                <a:solidFill>
                  <a:schemeClr val="bg1"/>
                </a:solidFill>
              </a:defRPr>
            </a:lvl1pPr>
          </a:lstStyle>
          <a:p>
            <a:pPr lvl="0"/>
            <a:r>
              <a:rPr lang="en-AU" dirty="0"/>
              <a:t>[Enter text – You can change the colour of this placeholder under the ‘Shape fill’ menu]</a:t>
            </a:r>
          </a:p>
        </p:txBody>
      </p:sp>
      <p:sp>
        <p:nvSpPr>
          <p:cNvPr id="6" name="Title 5">
            <a:extLst>
              <a:ext uri="{FF2B5EF4-FFF2-40B4-BE49-F238E27FC236}">
                <a16:creationId xmlns:a16="http://schemas.microsoft.com/office/drawing/2014/main" id="{7DA12390-A044-4D48-96A4-00A2D51D906B}"/>
              </a:ext>
            </a:extLst>
          </p:cNvPr>
          <p:cNvSpPr>
            <a:spLocks noGrp="1"/>
          </p:cNvSpPr>
          <p:nvPr>
            <p:ph type="title"/>
          </p:nvPr>
        </p:nvSpPr>
        <p:spPr/>
        <p:txBody>
          <a:bodyPr/>
          <a:lstStyle/>
          <a:p>
            <a:r>
              <a:rPr lang="en-GB"/>
              <a:t>Click to edit Master title style</a:t>
            </a:r>
            <a:endParaRPr lang="en-AU" dirty="0"/>
          </a:p>
        </p:txBody>
      </p:sp>
      <p:sp>
        <p:nvSpPr>
          <p:cNvPr id="10" name="Text Placeholder 6">
            <a:extLst>
              <a:ext uri="{FF2B5EF4-FFF2-40B4-BE49-F238E27FC236}">
                <a16:creationId xmlns:a16="http://schemas.microsoft.com/office/drawing/2014/main" id="{5A8D97C9-2BD4-40D2-8A9C-5D0FDC041E5C}"/>
              </a:ext>
            </a:extLst>
          </p:cNvPr>
          <p:cNvSpPr>
            <a:spLocks noGrp="1"/>
          </p:cNvSpPr>
          <p:nvPr>
            <p:ph type="body" sz="quarter" idx="19" hasCustomPrompt="1"/>
          </p:nvPr>
        </p:nvSpPr>
        <p:spPr>
          <a:xfrm>
            <a:off x="695328" y="2030400"/>
            <a:ext cx="3384548" cy="3671777"/>
          </a:xfrm>
          <a:prstGeom prst="rect">
            <a:avLst/>
          </a:prstGeom>
          <a:solidFill>
            <a:srgbClr val="962A8B"/>
          </a:solidFill>
        </p:spPr>
        <p:txBody>
          <a:bodyPr lIns="180000" tIns="108000" rIns="180000" bIns="180000" anchor="t">
            <a:normAutofit/>
          </a:bodyPr>
          <a:lstStyle>
            <a:lvl1pPr marL="285750" indent="-285750" algn="l">
              <a:buClr>
                <a:schemeClr val="bg1"/>
              </a:buClr>
              <a:buFont typeface="Arial" panose="020B0604020202020204" pitchFamily="34" charset="0"/>
              <a:buChar char="•"/>
              <a:defRPr sz="1400">
                <a:solidFill>
                  <a:schemeClr val="bg1"/>
                </a:solidFill>
              </a:defRPr>
            </a:lvl1pPr>
          </a:lstStyle>
          <a:p>
            <a:pPr lvl="0"/>
            <a:r>
              <a:rPr lang="en-AU" dirty="0"/>
              <a:t>[Enter text – You can change the colour of this placeholder under the ‘Shape fill’ menu]</a:t>
            </a:r>
          </a:p>
        </p:txBody>
      </p:sp>
      <p:sp>
        <p:nvSpPr>
          <p:cNvPr id="12" name="Text Placeholder 6">
            <a:extLst>
              <a:ext uri="{FF2B5EF4-FFF2-40B4-BE49-F238E27FC236}">
                <a16:creationId xmlns:a16="http://schemas.microsoft.com/office/drawing/2014/main" id="{2409A6CC-1C55-4870-8E22-205BA52568D4}"/>
              </a:ext>
            </a:extLst>
          </p:cNvPr>
          <p:cNvSpPr>
            <a:spLocks noGrp="1"/>
          </p:cNvSpPr>
          <p:nvPr>
            <p:ph type="body" sz="quarter" idx="20" hasCustomPrompt="1"/>
          </p:nvPr>
        </p:nvSpPr>
        <p:spPr>
          <a:xfrm>
            <a:off x="4387254" y="2033057"/>
            <a:ext cx="3384548" cy="3671777"/>
          </a:xfrm>
          <a:prstGeom prst="rect">
            <a:avLst/>
          </a:prstGeom>
          <a:solidFill>
            <a:srgbClr val="999490"/>
          </a:solidFill>
        </p:spPr>
        <p:txBody>
          <a:bodyPr lIns="180000" tIns="108000" rIns="180000" bIns="180000" anchor="t">
            <a:normAutofit/>
          </a:bodyPr>
          <a:lstStyle>
            <a:lvl1pPr marL="285750" indent="-285750" algn="l">
              <a:buClr>
                <a:schemeClr val="bg1"/>
              </a:buClr>
              <a:buFont typeface="Arial" panose="020B0604020202020204" pitchFamily="34" charset="0"/>
              <a:buChar char="•"/>
              <a:defRPr sz="1400">
                <a:solidFill>
                  <a:schemeClr val="bg1"/>
                </a:solidFill>
              </a:defRPr>
            </a:lvl1pPr>
          </a:lstStyle>
          <a:p>
            <a:pPr lvl="0"/>
            <a:r>
              <a:rPr lang="en-AU" dirty="0"/>
              <a:t>[Enter text – You can change the colour of this placeholder under the ‘Shape fill’ menu]</a:t>
            </a:r>
          </a:p>
        </p:txBody>
      </p:sp>
      <p:sp>
        <p:nvSpPr>
          <p:cNvPr id="7" name="Footer Placeholder 6">
            <a:extLst>
              <a:ext uri="{FF2B5EF4-FFF2-40B4-BE49-F238E27FC236}">
                <a16:creationId xmlns:a16="http://schemas.microsoft.com/office/drawing/2014/main" id="{CB490FF1-595C-4C0F-8493-0452D9413FEC}"/>
              </a:ext>
            </a:extLst>
          </p:cNvPr>
          <p:cNvSpPr>
            <a:spLocks noGrp="1"/>
          </p:cNvSpPr>
          <p:nvPr>
            <p:ph type="ftr" sz="quarter" idx="23"/>
          </p:nvPr>
        </p:nvSpPr>
        <p:spPr/>
        <p:txBody>
          <a:bodyPr/>
          <a:lstStyle/>
          <a:p>
            <a:endParaRPr lang="en-US"/>
          </a:p>
        </p:txBody>
      </p:sp>
      <p:sp>
        <p:nvSpPr>
          <p:cNvPr id="8" name="Slide Number Placeholder 7">
            <a:extLst>
              <a:ext uri="{FF2B5EF4-FFF2-40B4-BE49-F238E27FC236}">
                <a16:creationId xmlns:a16="http://schemas.microsoft.com/office/drawing/2014/main" id="{991171E7-B6F7-4135-91FD-8404DE6A1A00}"/>
              </a:ext>
            </a:extLst>
          </p:cNvPr>
          <p:cNvSpPr>
            <a:spLocks noGrp="1"/>
          </p:cNvSpPr>
          <p:nvPr>
            <p:ph type="sldNum" sz="quarter" idx="24"/>
          </p:nvPr>
        </p:nvSpPr>
        <p:spPr/>
        <p:txBody>
          <a:bodyPr/>
          <a:lstStyle/>
          <a:p>
            <a:fld id="{C1C9B50E-D894-5741-84C2-91225D19B5B3}" type="slidenum">
              <a:rPr lang="en-US" smtClean="0"/>
              <a:t>‹#›</a:t>
            </a:fld>
            <a:endParaRPr lang="en-US"/>
          </a:p>
        </p:txBody>
      </p:sp>
      <p:sp>
        <p:nvSpPr>
          <p:cNvPr id="17" name="Text Placeholder 5">
            <a:extLst>
              <a:ext uri="{FF2B5EF4-FFF2-40B4-BE49-F238E27FC236}">
                <a16:creationId xmlns:a16="http://schemas.microsoft.com/office/drawing/2014/main" id="{B4749D6D-DBC4-4697-B59F-A3C7324B6856}"/>
              </a:ext>
            </a:extLst>
          </p:cNvPr>
          <p:cNvSpPr>
            <a:spLocks noGrp="1"/>
          </p:cNvSpPr>
          <p:nvPr>
            <p:ph type="body" sz="quarter" idx="31" hasCustomPrompt="1"/>
          </p:nvPr>
        </p:nvSpPr>
        <p:spPr>
          <a:xfrm>
            <a:off x="695326" y="1364400"/>
            <a:ext cx="10801349" cy="506132"/>
          </a:xfrm>
          <a:prstGeom prst="rect">
            <a:avLst/>
          </a:prstGeom>
        </p:spPr>
        <p:txBody>
          <a:bodyPr>
            <a:noAutofit/>
          </a:bodyPr>
          <a:lstStyle>
            <a:lvl1pPr>
              <a:lnSpc>
                <a:spcPct val="100000"/>
              </a:lnSpc>
              <a:defRPr sz="1600" b="0">
                <a:solidFill>
                  <a:schemeClr val="tx2"/>
                </a:solidFill>
              </a:defRPr>
            </a:lvl1pPr>
            <a:lvl2pPr marL="612" indent="0">
              <a:buNone/>
              <a:defRPr/>
            </a:lvl2pPr>
          </a:lstStyle>
          <a:p>
            <a:pPr lvl="0"/>
            <a:r>
              <a:rPr lang="en-US" dirty="0"/>
              <a:t>[Subtitle]</a:t>
            </a:r>
          </a:p>
        </p:txBody>
      </p:sp>
    </p:spTree>
    <p:extLst>
      <p:ext uri="{BB962C8B-B14F-4D97-AF65-F5344CB8AC3E}">
        <p14:creationId xmlns:p14="http://schemas.microsoft.com/office/powerpoint/2010/main" val="2816150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Multi-layout 1">
    <p:spTree>
      <p:nvGrpSpPr>
        <p:cNvPr id="1" name=""/>
        <p:cNvGrpSpPr/>
        <p:nvPr/>
      </p:nvGrpSpPr>
      <p:grpSpPr>
        <a:xfrm>
          <a:off x="0" y="0"/>
          <a:ext cx="0" cy="0"/>
          <a:chOff x="0" y="0"/>
          <a:chExt cx="0" cy="0"/>
        </a:xfrm>
      </p:grpSpPr>
      <p:sp>
        <p:nvSpPr>
          <p:cNvPr id="16" name="Content Placeholder 11">
            <a:extLst>
              <a:ext uri="{FF2B5EF4-FFF2-40B4-BE49-F238E27FC236}">
                <a16:creationId xmlns:a16="http://schemas.microsoft.com/office/drawing/2014/main" id="{C1A5F930-F83B-4616-AC17-D7231CE87421}"/>
              </a:ext>
            </a:extLst>
          </p:cNvPr>
          <p:cNvSpPr>
            <a:spLocks noGrp="1"/>
          </p:cNvSpPr>
          <p:nvPr>
            <p:ph sz="quarter" idx="17"/>
          </p:nvPr>
        </p:nvSpPr>
        <p:spPr>
          <a:xfrm>
            <a:off x="6285206" y="4361190"/>
            <a:ext cx="5198533" cy="1368000"/>
          </a:xfrm>
          <a:prstGeom prst="rect">
            <a:avLst/>
          </a:prstGeom>
        </p:spPr>
        <p:txBody>
          <a:bodyPr vert="horz" lIns="0" tIns="0" rIns="0" bIns="0" rtlCol="0">
            <a:noAutofit/>
          </a:bodyPr>
          <a:lstStyle>
            <a:lvl1pPr>
              <a:defRPr lang="en-US" dirty="0" smtClean="0"/>
            </a:lvl1pPr>
            <a:lvl2pPr>
              <a:defRPr lang="en-US" dirty="0" smtClean="0"/>
            </a:lvl2pPr>
            <a:lvl3pPr>
              <a:defRPr lang="en-US" dirty="0" smtClean="0"/>
            </a:lvl3pPr>
            <a:lvl4pPr>
              <a:defRPr lang="en-AU" dirty="0"/>
            </a:lvl4pPr>
          </a:lstStyle>
          <a:p>
            <a:pPr lvl="0"/>
            <a:r>
              <a:rPr lang="en-GB"/>
              <a:t>Click to edit Master text styles</a:t>
            </a:r>
          </a:p>
          <a:p>
            <a:pPr lvl="1"/>
            <a:r>
              <a:rPr lang="en-GB"/>
              <a:t>Second level</a:t>
            </a:r>
          </a:p>
          <a:p>
            <a:pPr lvl="2"/>
            <a:r>
              <a:rPr lang="en-GB"/>
              <a:t>Third level</a:t>
            </a:r>
          </a:p>
          <a:p>
            <a:pPr lvl="3"/>
            <a:r>
              <a:rPr lang="en-GB"/>
              <a:t>Fourth level</a:t>
            </a:r>
          </a:p>
        </p:txBody>
      </p:sp>
      <p:sp>
        <p:nvSpPr>
          <p:cNvPr id="7" name="Title 6">
            <a:extLst>
              <a:ext uri="{FF2B5EF4-FFF2-40B4-BE49-F238E27FC236}">
                <a16:creationId xmlns:a16="http://schemas.microsoft.com/office/drawing/2014/main" id="{5A696586-6988-4D6B-BE2D-2C0EDF447A61}"/>
              </a:ext>
            </a:extLst>
          </p:cNvPr>
          <p:cNvSpPr>
            <a:spLocks noGrp="1"/>
          </p:cNvSpPr>
          <p:nvPr>
            <p:ph type="title"/>
          </p:nvPr>
        </p:nvSpPr>
        <p:spPr/>
        <p:txBody>
          <a:bodyPr/>
          <a:lstStyle/>
          <a:p>
            <a:r>
              <a:rPr lang="en-GB"/>
              <a:t>Click to edit Master title style</a:t>
            </a:r>
            <a:endParaRPr lang="en-AU" dirty="0"/>
          </a:p>
        </p:txBody>
      </p:sp>
      <p:sp>
        <p:nvSpPr>
          <p:cNvPr id="8" name="Footer Placeholder 7">
            <a:extLst>
              <a:ext uri="{FF2B5EF4-FFF2-40B4-BE49-F238E27FC236}">
                <a16:creationId xmlns:a16="http://schemas.microsoft.com/office/drawing/2014/main" id="{CEC400A7-6A57-42A4-9CC7-26ED632D030D}"/>
              </a:ext>
            </a:extLst>
          </p:cNvPr>
          <p:cNvSpPr>
            <a:spLocks noGrp="1"/>
          </p:cNvSpPr>
          <p:nvPr>
            <p:ph type="ftr" sz="quarter" idx="25"/>
          </p:nvPr>
        </p:nvSpPr>
        <p:spPr/>
        <p:txBody>
          <a:bodyPr/>
          <a:lstStyle/>
          <a:p>
            <a:endParaRPr lang="en-US"/>
          </a:p>
        </p:txBody>
      </p:sp>
      <p:sp>
        <p:nvSpPr>
          <p:cNvPr id="9" name="Slide Number Placeholder 8">
            <a:extLst>
              <a:ext uri="{FF2B5EF4-FFF2-40B4-BE49-F238E27FC236}">
                <a16:creationId xmlns:a16="http://schemas.microsoft.com/office/drawing/2014/main" id="{4BD824B6-391C-442D-8A27-0B268DB3667B}"/>
              </a:ext>
            </a:extLst>
          </p:cNvPr>
          <p:cNvSpPr>
            <a:spLocks noGrp="1"/>
          </p:cNvSpPr>
          <p:nvPr>
            <p:ph type="sldNum" sz="quarter" idx="26"/>
          </p:nvPr>
        </p:nvSpPr>
        <p:spPr/>
        <p:txBody>
          <a:bodyPr/>
          <a:lstStyle/>
          <a:p>
            <a:fld id="{C1C9B50E-D894-5741-84C2-91225D19B5B3}" type="slidenum">
              <a:rPr lang="en-US" smtClean="0"/>
              <a:t>‹#›</a:t>
            </a:fld>
            <a:endParaRPr lang="en-US"/>
          </a:p>
        </p:txBody>
      </p:sp>
      <p:sp>
        <p:nvSpPr>
          <p:cNvPr id="29" name="Content Placeholder 28">
            <a:extLst>
              <a:ext uri="{FF2B5EF4-FFF2-40B4-BE49-F238E27FC236}">
                <a16:creationId xmlns:a16="http://schemas.microsoft.com/office/drawing/2014/main" id="{40A5220A-8DEB-49E1-AD72-4DE38F10001D}"/>
              </a:ext>
            </a:extLst>
          </p:cNvPr>
          <p:cNvSpPr>
            <a:spLocks noGrp="1"/>
          </p:cNvSpPr>
          <p:nvPr>
            <p:ph sz="quarter" idx="31"/>
          </p:nvPr>
        </p:nvSpPr>
        <p:spPr>
          <a:xfrm>
            <a:off x="694799" y="2030400"/>
            <a:ext cx="5198532" cy="1368226"/>
          </a:xfrm>
          <a:custGeom>
            <a:avLst/>
            <a:gdLst>
              <a:gd name="connsiteX0" fmla="*/ 0 w 5198532"/>
              <a:gd name="connsiteY0" fmla="*/ 0 h 1368226"/>
              <a:gd name="connsiteX1" fmla="*/ 5198532 w 5198532"/>
              <a:gd name="connsiteY1" fmla="*/ 0 h 1368226"/>
              <a:gd name="connsiteX2" fmla="*/ 5198532 w 5198532"/>
              <a:gd name="connsiteY2" fmla="*/ 1368226 h 1368226"/>
              <a:gd name="connsiteX3" fmla="*/ 0 w 5198532"/>
              <a:gd name="connsiteY3" fmla="*/ 1368226 h 1368226"/>
            </a:gdLst>
            <a:ahLst/>
            <a:cxnLst>
              <a:cxn ang="0">
                <a:pos x="connsiteX0" y="connsiteY0"/>
              </a:cxn>
              <a:cxn ang="0">
                <a:pos x="connsiteX1" y="connsiteY1"/>
              </a:cxn>
              <a:cxn ang="0">
                <a:pos x="connsiteX2" y="connsiteY2"/>
              </a:cxn>
              <a:cxn ang="0">
                <a:pos x="connsiteX3" y="connsiteY3"/>
              </a:cxn>
            </a:cxnLst>
            <a:rect l="l" t="t" r="r" b="b"/>
            <a:pathLst>
              <a:path w="5198532" h="1368226">
                <a:moveTo>
                  <a:pt x="0" y="0"/>
                </a:moveTo>
                <a:lnTo>
                  <a:pt x="5198532" y="0"/>
                </a:lnTo>
                <a:lnTo>
                  <a:pt x="5198532" y="1368226"/>
                </a:lnTo>
                <a:lnTo>
                  <a:pt x="0" y="1368226"/>
                </a:lnTo>
                <a:close/>
              </a:path>
            </a:pathLst>
          </a:custGeom>
        </p:spPr>
        <p:txBody>
          <a:bodyPr vert="horz" lIns="0" tIns="0" rIns="0" bIns="0" rtlCol="0">
            <a:noAutofit/>
          </a:bodyPr>
          <a:lstStyle>
            <a:lvl1pPr>
              <a:defRPr lang="en-US" dirty="0" smtClean="0"/>
            </a:lvl1pPr>
            <a:lvl2pPr>
              <a:defRPr lang="en-US" dirty="0" smtClean="0"/>
            </a:lvl2pPr>
            <a:lvl3pPr>
              <a:defRPr lang="en-US" dirty="0" smtClean="0"/>
            </a:lvl3pPr>
            <a:lvl4pPr>
              <a:defRPr lang="en-AU" dirty="0"/>
            </a:lvl4pPr>
          </a:lstStyle>
          <a:p>
            <a:pPr lvl="0"/>
            <a:r>
              <a:rPr lang="en-GB"/>
              <a:t>Click to edit Master text styles</a:t>
            </a:r>
          </a:p>
          <a:p>
            <a:pPr lvl="1"/>
            <a:r>
              <a:rPr lang="en-GB"/>
              <a:t>Second level</a:t>
            </a:r>
          </a:p>
          <a:p>
            <a:pPr lvl="2"/>
            <a:r>
              <a:rPr lang="en-GB"/>
              <a:t>Third level</a:t>
            </a:r>
          </a:p>
          <a:p>
            <a:pPr lvl="3"/>
            <a:r>
              <a:rPr lang="en-GB"/>
              <a:t>Fourth level</a:t>
            </a:r>
          </a:p>
        </p:txBody>
      </p:sp>
      <p:sp>
        <p:nvSpPr>
          <p:cNvPr id="30" name="Text Placeholder 5">
            <a:extLst>
              <a:ext uri="{FF2B5EF4-FFF2-40B4-BE49-F238E27FC236}">
                <a16:creationId xmlns:a16="http://schemas.microsoft.com/office/drawing/2014/main" id="{76E37327-CD28-4B4C-A327-FE60BBD71F6C}"/>
              </a:ext>
            </a:extLst>
          </p:cNvPr>
          <p:cNvSpPr>
            <a:spLocks noGrp="1"/>
          </p:cNvSpPr>
          <p:nvPr>
            <p:ph type="body" sz="quarter" idx="32" hasCustomPrompt="1"/>
          </p:nvPr>
        </p:nvSpPr>
        <p:spPr>
          <a:xfrm>
            <a:off x="695326" y="1364400"/>
            <a:ext cx="9575999" cy="506132"/>
          </a:xfrm>
          <a:prstGeom prst="rect">
            <a:avLst/>
          </a:prstGeom>
        </p:spPr>
        <p:txBody>
          <a:bodyPr>
            <a:normAutofit/>
          </a:bodyPr>
          <a:lstStyle>
            <a:lvl1pPr>
              <a:lnSpc>
                <a:spcPct val="100000"/>
              </a:lnSpc>
              <a:defRPr sz="1600" b="0">
                <a:solidFill>
                  <a:schemeClr val="tx2"/>
                </a:solidFill>
              </a:defRPr>
            </a:lvl1pPr>
            <a:lvl2pPr marL="612" indent="0">
              <a:buNone/>
              <a:defRPr/>
            </a:lvl2pPr>
          </a:lstStyle>
          <a:p>
            <a:pPr lvl="0"/>
            <a:r>
              <a:rPr lang="en-US" dirty="0"/>
              <a:t>[Subtitle]</a:t>
            </a:r>
          </a:p>
        </p:txBody>
      </p:sp>
      <p:sp>
        <p:nvSpPr>
          <p:cNvPr id="3" name="Text Placeholder 8">
            <a:extLst>
              <a:ext uri="{FF2B5EF4-FFF2-40B4-BE49-F238E27FC236}">
                <a16:creationId xmlns:a16="http://schemas.microsoft.com/office/drawing/2014/main" id="{ACC5E923-0F11-FC3D-67D3-132B5FEF90D8}"/>
              </a:ext>
            </a:extLst>
          </p:cNvPr>
          <p:cNvSpPr>
            <a:spLocks noGrp="1"/>
          </p:cNvSpPr>
          <p:nvPr>
            <p:ph type="body" sz="quarter" idx="28"/>
          </p:nvPr>
        </p:nvSpPr>
        <p:spPr>
          <a:xfrm>
            <a:off x="676375" y="3558494"/>
            <a:ext cx="5183717" cy="2170696"/>
          </a:xfrm>
          <a:prstGeom prst="rect">
            <a:avLst/>
          </a:prstGeom>
        </p:spPr>
        <p:txBody>
          <a:bodyPr vert="horz" lIns="0" tIns="0" rIns="0" bIns="0" rtlCol="0">
            <a:noAutofit/>
          </a:bodyPr>
          <a:lstStyle>
            <a:lvl1pPr>
              <a:defRPr lang="en-US" sz="1400" dirty="0" smtClean="0"/>
            </a:lvl1pPr>
            <a:lvl2pPr>
              <a:defRPr lang="en-US" sz="1400" dirty="0" smtClean="0"/>
            </a:lvl2pPr>
            <a:lvl3pPr>
              <a:defRPr lang="en-US" sz="1400" dirty="0" smtClean="0"/>
            </a:lvl3pPr>
            <a:lvl4pPr>
              <a:defRPr lang="en-AU" sz="1400" dirty="0"/>
            </a:lvl4pPr>
          </a:lstStyle>
          <a:p>
            <a:pPr lvl="0"/>
            <a:r>
              <a:rPr lang="en-GB"/>
              <a:t>Click to edit Master text styles</a:t>
            </a:r>
          </a:p>
          <a:p>
            <a:pPr lvl="1"/>
            <a:r>
              <a:rPr lang="en-GB"/>
              <a:t>Second level</a:t>
            </a:r>
          </a:p>
          <a:p>
            <a:pPr lvl="2"/>
            <a:r>
              <a:rPr lang="en-GB"/>
              <a:t>Third level</a:t>
            </a:r>
          </a:p>
          <a:p>
            <a:pPr lvl="3"/>
            <a:r>
              <a:rPr lang="en-GB"/>
              <a:t>Fourth level</a:t>
            </a:r>
          </a:p>
        </p:txBody>
      </p:sp>
      <p:sp>
        <p:nvSpPr>
          <p:cNvPr id="4" name="Text Placeholder 8">
            <a:extLst>
              <a:ext uri="{FF2B5EF4-FFF2-40B4-BE49-F238E27FC236}">
                <a16:creationId xmlns:a16="http://schemas.microsoft.com/office/drawing/2014/main" id="{C9CC4669-D5CF-188B-5A79-8AB02D9BAEF8}"/>
              </a:ext>
            </a:extLst>
          </p:cNvPr>
          <p:cNvSpPr>
            <a:spLocks noGrp="1"/>
          </p:cNvSpPr>
          <p:nvPr>
            <p:ph type="body" sz="quarter" idx="33"/>
          </p:nvPr>
        </p:nvSpPr>
        <p:spPr>
          <a:xfrm>
            <a:off x="6285206" y="2030400"/>
            <a:ext cx="5183717" cy="2170696"/>
          </a:xfrm>
          <a:prstGeom prst="rect">
            <a:avLst/>
          </a:prstGeom>
        </p:spPr>
        <p:txBody>
          <a:bodyPr vert="horz" lIns="0" tIns="0" rIns="0" bIns="0" rtlCol="0">
            <a:noAutofit/>
          </a:bodyPr>
          <a:lstStyle>
            <a:lvl1pPr>
              <a:defRPr lang="en-US" sz="1400" dirty="0" smtClean="0"/>
            </a:lvl1pPr>
            <a:lvl2pPr>
              <a:defRPr lang="en-US" sz="1400" dirty="0" smtClean="0"/>
            </a:lvl2pPr>
            <a:lvl3pPr>
              <a:defRPr lang="en-US" sz="1400" dirty="0" smtClean="0"/>
            </a:lvl3pPr>
            <a:lvl4pPr>
              <a:defRPr lang="en-AU" sz="1400" dirty="0"/>
            </a:lvl4pPr>
          </a:lstStyle>
          <a:p>
            <a:pPr lvl="0"/>
            <a:r>
              <a:rPr lang="en-GB"/>
              <a:t>Click to edit Master text styles</a:t>
            </a:r>
          </a:p>
          <a:p>
            <a:pPr lvl="1"/>
            <a:r>
              <a:rPr lang="en-GB"/>
              <a:t>Second level</a:t>
            </a:r>
          </a:p>
          <a:p>
            <a:pPr lvl="2"/>
            <a:r>
              <a:rPr lang="en-GB"/>
              <a:t>Third level</a:t>
            </a:r>
          </a:p>
          <a:p>
            <a:pPr lvl="3"/>
            <a:r>
              <a:rPr lang="en-GB"/>
              <a:t>Fourth level</a:t>
            </a:r>
          </a:p>
        </p:txBody>
      </p:sp>
    </p:spTree>
    <p:extLst>
      <p:ext uri="{BB962C8B-B14F-4D97-AF65-F5344CB8AC3E}">
        <p14:creationId xmlns:p14="http://schemas.microsoft.com/office/powerpoint/2010/main" val="29929046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1_Cover 4">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919C6CF3-60A7-899D-2A0B-5CB145E232EB}"/>
              </a:ext>
            </a:extLst>
          </p:cNvPr>
          <p:cNvSpPr>
            <a:spLocks noGrp="1"/>
          </p:cNvSpPr>
          <p:nvPr>
            <p:ph type="pic" sz="quarter" idx="10" hasCustomPrompt="1"/>
          </p:nvPr>
        </p:nvSpPr>
        <p:spPr>
          <a:xfrm>
            <a:off x="-517" y="-1"/>
            <a:ext cx="12192000" cy="6872268"/>
          </a:xfrm>
          <a:custGeom>
            <a:avLst/>
            <a:gdLst>
              <a:gd name="connsiteX0" fmla="*/ 0 w 12192000"/>
              <a:gd name="connsiteY0" fmla="*/ 0 h 6872268"/>
              <a:gd name="connsiteX1" fmla="*/ 12192000 w 12192000"/>
              <a:gd name="connsiteY1" fmla="*/ 0 h 6872268"/>
              <a:gd name="connsiteX2" fmla="*/ 12192000 w 12192000"/>
              <a:gd name="connsiteY2" fmla="*/ 5251292 h 6872268"/>
              <a:gd name="connsiteX3" fmla="*/ 10416728 w 12192000"/>
              <a:gd name="connsiteY3" fmla="*/ 5297443 h 6872268"/>
              <a:gd name="connsiteX4" fmla="*/ 8988458 w 12192000"/>
              <a:gd name="connsiteY4" fmla="*/ 6506827 h 6872268"/>
              <a:gd name="connsiteX5" fmla="*/ 10312164 w 12192000"/>
              <a:gd name="connsiteY5" fmla="*/ 6272439 h 6872268"/>
              <a:gd name="connsiteX6" fmla="*/ 12192000 w 12192000"/>
              <a:gd name="connsiteY6" fmla="*/ 6872268 h 6872268"/>
              <a:gd name="connsiteX7" fmla="*/ 3635124 w 12192000"/>
              <a:gd name="connsiteY7" fmla="*/ 6872268 h 6872268"/>
              <a:gd name="connsiteX8" fmla="*/ 0 w 12192000"/>
              <a:gd name="connsiteY8" fmla="*/ 2707855 h 6872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6872268">
                <a:moveTo>
                  <a:pt x="0" y="0"/>
                </a:moveTo>
                <a:lnTo>
                  <a:pt x="12192000" y="0"/>
                </a:lnTo>
                <a:lnTo>
                  <a:pt x="12192000" y="5251292"/>
                </a:lnTo>
                <a:cubicBezTo>
                  <a:pt x="12134360" y="5231554"/>
                  <a:pt x="11296689" y="4833021"/>
                  <a:pt x="10416728" y="5297443"/>
                </a:cubicBezTo>
                <a:cubicBezTo>
                  <a:pt x="9967189" y="5534444"/>
                  <a:pt x="9070284" y="6409008"/>
                  <a:pt x="8988458" y="6506827"/>
                </a:cubicBezTo>
                <a:cubicBezTo>
                  <a:pt x="9362107" y="6191166"/>
                  <a:pt x="9534740" y="6036165"/>
                  <a:pt x="10312164" y="6272439"/>
                </a:cubicBezTo>
                <a:cubicBezTo>
                  <a:pt x="10997769" y="6480414"/>
                  <a:pt x="11756510" y="6812911"/>
                  <a:pt x="12192000" y="6872268"/>
                </a:cubicBezTo>
                <a:lnTo>
                  <a:pt x="3635124" y="6872268"/>
                </a:lnTo>
                <a:cubicBezTo>
                  <a:pt x="1517628" y="6226578"/>
                  <a:pt x="0" y="4465548"/>
                  <a:pt x="0" y="2707855"/>
                </a:cubicBezTo>
                <a:close/>
              </a:path>
            </a:pathLst>
          </a:custGeom>
          <a:solidFill>
            <a:schemeClr val="bg1">
              <a:lumMod val="95000"/>
            </a:schemeClr>
          </a:solidFill>
        </p:spPr>
        <p:txBody>
          <a:bodyPr wrap="square">
            <a:noAutofit/>
          </a:bodyPr>
          <a:lstStyle>
            <a:lvl1pPr>
              <a:defRPr/>
            </a:lvl1pPr>
          </a:lstStyle>
          <a:p>
            <a:r>
              <a:rPr lang="en-AU" dirty="0"/>
              <a:t>Insert image and send to back</a:t>
            </a:r>
          </a:p>
        </p:txBody>
      </p:sp>
      <p:sp>
        <p:nvSpPr>
          <p:cNvPr id="9" name="Text Placeholder 27">
            <a:extLst>
              <a:ext uri="{FF2B5EF4-FFF2-40B4-BE49-F238E27FC236}">
                <a16:creationId xmlns:a16="http://schemas.microsoft.com/office/drawing/2014/main" id="{2D5D6F3A-F693-467C-8FA0-0B09E09F2971}"/>
              </a:ext>
            </a:extLst>
          </p:cNvPr>
          <p:cNvSpPr>
            <a:spLocks noGrp="1"/>
          </p:cNvSpPr>
          <p:nvPr>
            <p:ph type="body" sz="quarter" idx="12" hasCustomPrompt="1"/>
          </p:nvPr>
        </p:nvSpPr>
        <p:spPr>
          <a:xfrm>
            <a:off x="10314000" y="360000"/>
            <a:ext cx="1508400" cy="392400"/>
          </a:xfrm>
          <a:prstGeom prst="rect">
            <a:avLst/>
          </a:prstGeom>
          <a:blipFill dpi="0" rotWithShape="1">
            <a:blip r:embed="rId2" cstate="screen">
              <a:extLst>
                <a:ext uri="{28A0092B-C50C-407E-A947-70E740481C1C}">
                  <a14:useLocalDpi xmlns:a14="http://schemas.microsoft.com/office/drawing/2010/main"/>
                </a:ext>
              </a:extLst>
            </a:blip>
            <a:srcRect/>
            <a:stretch>
              <a:fillRect/>
            </a:stretch>
          </a:blipFill>
        </p:spPr>
        <p:txBody>
          <a:bodyPr/>
          <a:lstStyle>
            <a:lvl1pPr>
              <a:defRPr/>
            </a:lvl1pPr>
          </a:lstStyle>
          <a:p>
            <a:pPr lvl="0"/>
            <a:r>
              <a:rPr lang="en-US" dirty="0"/>
              <a:t> </a:t>
            </a:r>
            <a:endParaRPr lang="en-AU" dirty="0"/>
          </a:p>
        </p:txBody>
      </p:sp>
      <p:sp>
        <p:nvSpPr>
          <p:cNvPr id="17" name="Title 1">
            <a:extLst>
              <a:ext uri="{FF2B5EF4-FFF2-40B4-BE49-F238E27FC236}">
                <a16:creationId xmlns:a16="http://schemas.microsoft.com/office/drawing/2014/main" id="{66432C9E-CC92-4B1E-A531-00A7F945EA89}"/>
              </a:ext>
            </a:extLst>
          </p:cNvPr>
          <p:cNvSpPr>
            <a:spLocks noGrp="1"/>
          </p:cNvSpPr>
          <p:nvPr>
            <p:ph type="title" hasCustomPrompt="1"/>
          </p:nvPr>
        </p:nvSpPr>
        <p:spPr>
          <a:xfrm>
            <a:off x="1703512" y="2012082"/>
            <a:ext cx="5112568" cy="1296144"/>
          </a:xfrm>
        </p:spPr>
        <p:txBody>
          <a:bodyPr vert="horz" lIns="0" tIns="0" rIns="0" bIns="0" rtlCol="0" anchor="t">
            <a:noAutofit/>
          </a:bodyPr>
          <a:lstStyle>
            <a:lvl1pPr>
              <a:defRPr kumimoji="0" lang="en-AU" sz="4300" i="0" u="none" strike="noStrike" cap="none" spc="0" normalizeH="0" baseline="0" dirty="0">
                <a:ln>
                  <a:noFill/>
                </a:ln>
                <a:solidFill>
                  <a:schemeClr val="bg1"/>
                </a:solidFill>
                <a:effectLst/>
                <a:uLnTx/>
                <a:uFillTx/>
                <a:latin typeface="+mn-lt"/>
              </a:defRPr>
            </a:lvl1pPr>
          </a:lstStyle>
          <a:p>
            <a:pPr marL="0" marR="0" lvl="0" indent="0" fontAlgn="auto">
              <a:spcAft>
                <a:spcPts val="0"/>
              </a:spcAft>
              <a:buClrTx/>
              <a:buSzTx/>
              <a:buFontTx/>
              <a:tabLst/>
            </a:pPr>
            <a:r>
              <a:rPr lang="en-US" dirty="0"/>
              <a:t>Presentation title goes here</a:t>
            </a:r>
            <a:endParaRPr lang="en-AU" dirty="0"/>
          </a:p>
        </p:txBody>
      </p:sp>
      <p:sp>
        <p:nvSpPr>
          <p:cNvPr id="18" name="Text Placeholder 6">
            <a:extLst>
              <a:ext uri="{FF2B5EF4-FFF2-40B4-BE49-F238E27FC236}">
                <a16:creationId xmlns:a16="http://schemas.microsoft.com/office/drawing/2014/main" id="{08B01333-1B7A-4924-B0F3-974EA92411A2}"/>
              </a:ext>
            </a:extLst>
          </p:cNvPr>
          <p:cNvSpPr>
            <a:spLocks noGrp="1"/>
          </p:cNvSpPr>
          <p:nvPr>
            <p:ph type="body" sz="quarter" idx="11" hasCustomPrompt="1"/>
          </p:nvPr>
        </p:nvSpPr>
        <p:spPr>
          <a:xfrm>
            <a:off x="1703484" y="3539108"/>
            <a:ext cx="5116831" cy="246221"/>
          </a:xfrm>
          <a:prstGeom prst="rect">
            <a:avLst/>
          </a:prstGeom>
        </p:spPr>
        <p:txBody>
          <a:bodyPr vert="horz" wrap="square" lIns="0" tIns="0" rIns="0" bIns="0" rtlCol="0" anchor="t">
            <a:noAutofit/>
          </a:bodyPr>
          <a:lstStyle>
            <a:lvl1pPr>
              <a:defRPr lang="en-US" sz="1600" b="1" spc="0" baseline="0" dirty="0">
                <a:solidFill>
                  <a:schemeClr val="bg1"/>
                </a:solidFill>
                <a:latin typeface="+mn-lt"/>
                <a:ea typeface="+mj-ea"/>
                <a:cs typeface="+mj-cs"/>
              </a:defRPr>
            </a:lvl1pPr>
          </a:lstStyle>
          <a:p>
            <a:pPr lvl="0">
              <a:lnSpc>
                <a:spcPct val="100000"/>
              </a:lnSpc>
              <a:spcBef>
                <a:spcPct val="0"/>
              </a:spcBef>
            </a:pPr>
            <a:r>
              <a:rPr lang="en-US" dirty="0"/>
              <a:t>Presentation subtitle goes here</a:t>
            </a:r>
          </a:p>
        </p:txBody>
      </p:sp>
    </p:spTree>
    <p:extLst>
      <p:ext uri="{BB962C8B-B14F-4D97-AF65-F5344CB8AC3E}">
        <p14:creationId xmlns:p14="http://schemas.microsoft.com/office/powerpoint/2010/main" val="2539683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Multi-layout 2">
    <p:spTree>
      <p:nvGrpSpPr>
        <p:cNvPr id="1" name=""/>
        <p:cNvGrpSpPr/>
        <p:nvPr/>
      </p:nvGrpSpPr>
      <p:grpSpPr>
        <a:xfrm>
          <a:off x="0" y="0"/>
          <a:ext cx="0" cy="0"/>
          <a:chOff x="0" y="0"/>
          <a:chExt cx="0" cy="0"/>
        </a:xfrm>
      </p:grpSpPr>
      <p:sp>
        <p:nvSpPr>
          <p:cNvPr id="19" name="Content Placeholder 18">
            <a:extLst>
              <a:ext uri="{FF2B5EF4-FFF2-40B4-BE49-F238E27FC236}">
                <a16:creationId xmlns:a16="http://schemas.microsoft.com/office/drawing/2014/main" id="{1680838C-6DDD-4367-8C7B-8D49AA3A036A}"/>
              </a:ext>
            </a:extLst>
          </p:cNvPr>
          <p:cNvSpPr>
            <a:spLocks noGrp="1"/>
          </p:cNvSpPr>
          <p:nvPr>
            <p:ph sz="quarter" idx="19" hasCustomPrompt="1"/>
          </p:nvPr>
        </p:nvSpPr>
        <p:spPr>
          <a:xfrm>
            <a:off x="6240928" y="2426193"/>
            <a:ext cx="5219998" cy="1264611"/>
          </a:xfrm>
          <a:prstGeom prst="rect">
            <a:avLst/>
          </a:prstGeom>
        </p:spPr>
        <p:txBody>
          <a:bodyPr/>
          <a:lstStyle/>
          <a:p>
            <a:pPr lvl="0"/>
            <a:r>
              <a:rPr lang="en-AU" dirty="0"/>
              <a:t> </a:t>
            </a:r>
          </a:p>
        </p:txBody>
      </p:sp>
      <p:sp>
        <p:nvSpPr>
          <p:cNvPr id="20" name="Content Placeholder 18">
            <a:extLst>
              <a:ext uri="{FF2B5EF4-FFF2-40B4-BE49-F238E27FC236}">
                <a16:creationId xmlns:a16="http://schemas.microsoft.com/office/drawing/2014/main" id="{8C9CC71C-D628-4B8C-8AB1-D318B0D686CF}"/>
              </a:ext>
            </a:extLst>
          </p:cNvPr>
          <p:cNvSpPr>
            <a:spLocks noGrp="1"/>
          </p:cNvSpPr>
          <p:nvPr>
            <p:ph sz="quarter" idx="20" hasCustomPrompt="1"/>
          </p:nvPr>
        </p:nvSpPr>
        <p:spPr>
          <a:xfrm>
            <a:off x="6240928" y="4338433"/>
            <a:ext cx="5219996" cy="1368000"/>
          </a:xfrm>
          <a:prstGeom prst="rect">
            <a:avLst/>
          </a:prstGeom>
        </p:spPr>
        <p:txBody>
          <a:bodyPr/>
          <a:lstStyle>
            <a:lvl1pPr>
              <a:defRPr/>
            </a:lvl1pPr>
          </a:lstStyle>
          <a:p>
            <a:pPr lvl="0"/>
            <a:r>
              <a:rPr lang="en-US" dirty="0"/>
              <a:t> </a:t>
            </a:r>
            <a:endParaRPr lang="en-AU" dirty="0"/>
          </a:p>
        </p:txBody>
      </p:sp>
      <p:sp>
        <p:nvSpPr>
          <p:cNvPr id="14" name="Text Placeholder 5">
            <a:extLst>
              <a:ext uri="{FF2B5EF4-FFF2-40B4-BE49-F238E27FC236}">
                <a16:creationId xmlns:a16="http://schemas.microsoft.com/office/drawing/2014/main" id="{FFFB469D-AB37-445A-8C5C-9EDAC47CC608}"/>
              </a:ext>
            </a:extLst>
          </p:cNvPr>
          <p:cNvSpPr>
            <a:spLocks noGrp="1"/>
          </p:cNvSpPr>
          <p:nvPr>
            <p:ph type="body" sz="quarter" idx="26"/>
          </p:nvPr>
        </p:nvSpPr>
        <p:spPr>
          <a:xfrm>
            <a:off x="6240928" y="4059949"/>
            <a:ext cx="5222136" cy="324000"/>
          </a:xfrm>
          <a:prstGeom prst="rect">
            <a:avLst/>
          </a:prstGeom>
        </p:spPr>
        <p:txBody>
          <a:bodyPr/>
          <a:lstStyle>
            <a:lvl1pPr>
              <a:lnSpc>
                <a:spcPct val="100000"/>
              </a:lnSpc>
              <a:defRPr sz="1400" b="1">
                <a:solidFill>
                  <a:schemeClr val="accent1"/>
                </a:solidFill>
              </a:defRPr>
            </a:lvl1pPr>
            <a:lvl6pPr>
              <a:defRPr b="0"/>
            </a:lvl6pPr>
          </a:lstStyle>
          <a:p>
            <a:pPr lvl="0"/>
            <a:r>
              <a:rPr lang="en-GB"/>
              <a:t>Click to edit Master text styles</a:t>
            </a:r>
          </a:p>
        </p:txBody>
      </p:sp>
      <p:sp>
        <p:nvSpPr>
          <p:cNvPr id="9" name="Text Placeholder 8">
            <a:extLst>
              <a:ext uri="{FF2B5EF4-FFF2-40B4-BE49-F238E27FC236}">
                <a16:creationId xmlns:a16="http://schemas.microsoft.com/office/drawing/2014/main" id="{892F6810-4203-426A-BA3F-12E853FD972A}"/>
              </a:ext>
            </a:extLst>
          </p:cNvPr>
          <p:cNvSpPr>
            <a:spLocks noGrp="1"/>
          </p:cNvSpPr>
          <p:nvPr>
            <p:ph type="body" sz="quarter" idx="28"/>
          </p:nvPr>
        </p:nvSpPr>
        <p:spPr>
          <a:xfrm>
            <a:off x="694800" y="2030400"/>
            <a:ext cx="5183717" cy="1656000"/>
          </a:xfrm>
          <a:prstGeom prst="rect">
            <a:avLst/>
          </a:prstGeom>
        </p:spPr>
        <p:txBody>
          <a:bodyPr vert="horz" lIns="0" tIns="0" rIns="0" bIns="0" rtlCol="0">
            <a:noAutofit/>
          </a:bodyPr>
          <a:lstStyle>
            <a:lvl1pPr>
              <a:defRPr lang="en-US" sz="1400" dirty="0" smtClean="0"/>
            </a:lvl1pPr>
            <a:lvl2pPr>
              <a:defRPr lang="en-US" sz="1400" dirty="0" smtClean="0"/>
            </a:lvl2pPr>
            <a:lvl3pPr>
              <a:defRPr lang="en-US" sz="1400" dirty="0" smtClean="0"/>
            </a:lvl3pPr>
            <a:lvl4pPr>
              <a:defRPr lang="en-AU" sz="1400" dirty="0"/>
            </a:lvl4pPr>
          </a:lstStyle>
          <a:p>
            <a:pPr lvl="0"/>
            <a:r>
              <a:rPr lang="en-GB"/>
              <a:t>Click to edit Master text styles</a:t>
            </a:r>
          </a:p>
          <a:p>
            <a:pPr lvl="1"/>
            <a:r>
              <a:rPr lang="en-GB"/>
              <a:t>Second level</a:t>
            </a:r>
          </a:p>
          <a:p>
            <a:pPr lvl="2"/>
            <a:r>
              <a:rPr lang="en-GB"/>
              <a:t>Third level</a:t>
            </a:r>
          </a:p>
          <a:p>
            <a:pPr lvl="3"/>
            <a:r>
              <a:rPr lang="en-GB"/>
              <a:t>Fourth level</a:t>
            </a:r>
          </a:p>
        </p:txBody>
      </p:sp>
      <p:sp>
        <p:nvSpPr>
          <p:cNvPr id="21" name="Text Placeholder 8">
            <a:extLst>
              <a:ext uri="{FF2B5EF4-FFF2-40B4-BE49-F238E27FC236}">
                <a16:creationId xmlns:a16="http://schemas.microsoft.com/office/drawing/2014/main" id="{5608E6E7-0CC5-4C1B-8095-7EA4A3FE80AB}"/>
              </a:ext>
            </a:extLst>
          </p:cNvPr>
          <p:cNvSpPr>
            <a:spLocks noGrp="1"/>
          </p:cNvSpPr>
          <p:nvPr>
            <p:ph type="body" sz="quarter" idx="29"/>
          </p:nvPr>
        </p:nvSpPr>
        <p:spPr>
          <a:xfrm>
            <a:off x="694799" y="4050433"/>
            <a:ext cx="5183717" cy="1656000"/>
          </a:xfrm>
          <a:prstGeom prst="rect">
            <a:avLst/>
          </a:prstGeom>
        </p:spPr>
        <p:txBody>
          <a:bodyPr vert="horz" lIns="0" tIns="0" rIns="0" bIns="0" rtlCol="0">
            <a:noAutofit/>
          </a:bodyPr>
          <a:lstStyle>
            <a:lvl1pPr>
              <a:defRPr lang="en-US" sz="1400" dirty="0" smtClean="0"/>
            </a:lvl1pPr>
            <a:lvl2pPr>
              <a:defRPr lang="en-US" sz="1400" dirty="0" smtClean="0"/>
            </a:lvl2pPr>
            <a:lvl3pPr>
              <a:defRPr lang="en-US" sz="1400" dirty="0" smtClean="0"/>
            </a:lvl3pPr>
            <a:lvl4pPr>
              <a:defRPr lang="en-AU" sz="1400" dirty="0"/>
            </a:lvl4pPr>
          </a:lstStyle>
          <a:p>
            <a:pPr lvl="0"/>
            <a:r>
              <a:rPr lang="en-GB"/>
              <a:t>Click to edit Master text styles</a:t>
            </a:r>
          </a:p>
          <a:p>
            <a:pPr lvl="1"/>
            <a:r>
              <a:rPr lang="en-GB"/>
              <a:t>Second level</a:t>
            </a:r>
          </a:p>
          <a:p>
            <a:pPr lvl="2"/>
            <a:r>
              <a:rPr lang="en-GB"/>
              <a:t>Third level</a:t>
            </a:r>
          </a:p>
          <a:p>
            <a:pPr lvl="3"/>
            <a:r>
              <a:rPr lang="en-GB"/>
              <a:t>Fourth level</a:t>
            </a:r>
          </a:p>
        </p:txBody>
      </p:sp>
      <p:sp>
        <p:nvSpPr>
          <p:cNvPr id="7" name="Title 6">
            <a:extLst>
              <a:ext uri="{FF2B5EF4-FFF2-40B4-BE49-F238E27FC236}">
                <a16:creationId xmlns:a16="http://schemas.microsoft.com/office/drawing/2014/main" id="{6AE219F9-19D4-45A2-9D79-6847ED38E26C}"/>
              </a:ext>
            </a:extLst>
          </p:cNvPr>
          <p:cNvSpPr>
            <a:spLocks noGrp="1"/>
          </p:cNvSpPr>
          <p:nvPr>
            <p:ph type="title"/>
          </p:nvPr>
        </p:nvSpPr>
        <p:spPr/>
        <p:txBody>
          <a:bodyPr/>
          <a:lstStyle/>
          <a:p>
            <a:r>
              <a:rPr lang="en-GB"/>
              <a:t>Click to edit Master title style</a:t>
            </a:r>
            <a:endParaRPr lang="en-AU" dirty="0"/>
          </a:p>
        </p:txBody>
      </p:sp>
      <p:sp>
        <p:nvSpPr>
          <p:cNvPr id="6" name="Footer Placeholder 5">
            <a:extLst>
              <a:ext uri="{FF2B5EF4-FFF2-40B4-BE49-F238E27FC236}">
                <a16:creationId xmlns:a16="http://schemas.microsoft.com/office/drawing/2014/main" id="{B90807C1-4AC5-41D4-9F66-2FFE2C9FCBEE}"/>
              </a:ext>
            </a:extLst>
          </p:cNvPr>
          <p:cNvSpPr>
            <a:spLocks noGrp="1"/>
          </p:cNvSpPr>
          <p:nvPr>
            <p:ph type="ftr" sz="quarter" idx="33"/>
          </p:nvPr>
        </p:nvSpPr>
        <p:spPr/>
        <p:txBody>
          <a:bodyPr/>
          <a:lstStyle/>
          <a:p>
            <a:endParaRPr lang="en-US"/>
          </a:p>
        </p:txBody>
      </p:sp>
      <p:sp>
        <p:nvSpPr>
          <p:cNvPr id="8" name="Slide Number Placeholder 7">
            <a:extLst>
              <a:ext uri="{FF2B5EF4-FFF2-40B4-BE49-F238E27FC236}">
                <a16:creationId xmlns:a16="http://schemas.microsoft.com/office/drawing/2014/main" id="{BB1CA24C-277F-4699-AACD-0CE7FA333A21}"/>
              </a:ext>
            </a:extLst>
          </p:cNvPr>
          <p:cNvSpPr>
            <a:spLocks noGrp="1"/>
          </p:cNvSpPr>
          <p:nvPr>
            <p:ph type="sldNum" sz="quarter" idx="34"/>
          </p:nvPr>
        </p:nvSpPr>
        <p:spPr/>
        <p:txBody>
          <a:bodyPr/>
          <a:lstStyle/>
          <a:p>
            <a:fld id="{C1C9B50E-D894-5741-84C2-91225D19B5B3}" type="slidenum">
              <a:rPr lang="en-US" smtClean="0"/>
              <a:t>‹#›</a:t>
            </a:fld>
            <a:endParaRPr lang="en-US"/>
          </a:p>
        </p:txBody>
      </p:sp>
      <p:sp>
        <p:nvSpPr>
          <p:cNvPr id="25" name="Text Placeholder 5">
            <a:extLst>
              <a:ext uri="{FF2B5EF4-FFF2-40B4-BE49-F238E27FC236}">
                <a16:creationId xmlns:a16="http://schemas.microsoft.com/office/drawing/2014/main" id="{E3EEABC2-F12A-48B3-8BD1-6F2CE1CA2422}"/>
              </a:ext>
            </a:extLst>
          </p:cNvPr>
          <p:cNvSpPr>
            <a:spLocks noGrp="1"/>
          </p:cNvSpPr>
          <p:nvPr>
            <p:ph type="body" sz="quarter" idx="35"/>
          </p:nvPr>
        </p:nvSpPr>
        <p:spPr>
          <a:xfrm>
            <a:off x="6240928" y="2028166"/>
            <a:ext cx="5222136" cy="324000"/>
          </a:xfrm>
          <a:prstGeom prst="rect">
            <a:avLst/>
          </a:prstGeom>
        </p:spPr>
        <p:txBody>
          <a:bodyPr/>
          <a:lstStyle>
            <a:lvl1pPr>
              <a:lnSpc>
                <a:spcPct val="100000"/>
              </a:lnSpc>
              <a:defRPr sz="1400" b="1">
                <a:solidFill>
                  <a:schemeClr val="accent1"/>
                </a:solidFill>
              </a:defRPr>
            </a:lvl1pPr>
            <a:lvl6pPr>
              <a:defRPr b="0"/>
            </a:lvl6pPr>
          </a:lstStyle>
          <a:p>
            <a:pPr lvl="0"/>
            <a:r>
              <a:rPr lang="en-GB"/>
              <a:t>Click to edit Master text styles</a:t>
            </a:r>
          </a:p>
        </p:txBody>
      </p:sp>
      <p:sp>
        <p:nvSpPr>
          <p:cNvPr id="26" name="Text Placeholder 5">
            <a:extLst>
              <a:ext uri="{FF2B5EF4-FFF2-40B4-BE49-F238E27FC236}">
                <a16:creationId xmlns:a16="http://schemas.microsoft.com/office/drawing/2014/main" id="{88F298BC-8471-411E-B254-EFEEFEB67AEA}"/>
              </a:ext>
            </a:extLst>
          </p:cNvPr>
          <p:cNvSpPr>
            <a:spLocks noGrp="1"/>
          </p:cNvSpPr>
          <p:nvPr>
            <p:ph type="body" sz="quarter" idx="31" hasCustomPrompt="1"/>
          </p:nvPr>
        </p:nvSpPr>
        <p:spPr>
          <a:xfrm>
            <a:off x="695326" y="1364400"/>
            <a:ext cx="9575999" cy="506132"/>
          </a:xfrm>
          <a:prstGeom prst="rect">
            <a:avLst/>
          </a:prstGeom>
        </p:spPr>
        <p:txBody>
          <a:bodyPr>
            <a:noAutofit/>
          </a:bodyPr>
          <a:lstStyle>
            <a:lvl1pPr>
              <a:lnSpc>
                <a:spcPct val="100000"/>
              </a:lnSpc>
              <a:defRPr sz="1600" b="0">
                <a:solidFill>
                  <a:schemeClr val="tx2"/>
                </a:solidFill>
              </a:defRPr>
            </a:lvl1pPr>
            <a:lvl2pPr marL="612" indent="0">
              <a:buNone/>
              <a:defRPr/>
            </a:lvl2pPr>
          </a:lstStyle>
          <a:p>
            <a:pPr lvl="0"/>
            <a:r>
              <a:rPr lang="en-US" dirty="0"/>
              <a:t>[Subtitle]</a:t>
            </a:r>
          </a:p>
        </p:txBody>
      </p:sp>
    </p:spTree>
    <p:extLst>
      <p:ext uri="{BB962C8B-B14F-4D97-AF65-F5344CB8AC3E}">
        <p14:creationId xmlns:p14="http://schemas.microsoft.com/office/powerpoint/2010/main" val="158041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Quote 1">
    <p:spTree>
      <p:nvGrpSpPr>
        <p:cNvPr id="1" name=""/>
        <p:cNvGrpSpPr/>
        <p:nvPr/>
      </p:nvGrpSpPr>
      <p:grpSpPr>
        <a:xfrm>
          <a:off x="0" y="0"/>
          <a:ext cx="0" cy="0"/>
          <a:chOff x="0" y="0"/>
          <a:chExt cx="0" cy="0"/>
        </a:xfrm>
      </p:grpSpPr>
      <p:sp>
        <p:nvSpPr>
          <p:cNvPr id="23" name="Picture Placeholder 22">
            <a:extLst>
              <a:ext uri="{FF2B5EF4-FFF2-40B4-BE49-F238E27FC236}">
                <a16:creationId xmlns:a16="http://schemas.microsoft.com/office/drawing/2014/main" id="{7FE73925-D253-41CC-91DA-DAB6819CFC55}"/>
              </a:ext>
            </a:extLst>
          </p:cNvPr>
          <p:cNvSpPr>
            <a:spLocks noGrp="1"/>
          </p:cNvSpPr>
          <p:nvPr>
            <p:ph type="pic" sz="quarter" idx="10" hasCustomPrompt="1"/>
          </p:nvPr>
        </p:nvSpPr>
        <p:spPr>
          <a:xfrm>
            <a:off x="0" y="-1"/>
            <a:ext cx="12192000" cy="6858000"/>
          </a:xfrm>
          <a:prstGeom prst="rect">
            <a:avLst/>
          </a:prstGeom>
          <a:solidFill>
            <a:schemeClr val="bg1">
              <a:lumMod val="95000"/>
            </a:schemeClr>
          </a:solidFill>
        </p:spPr>
        <p:txBody>
          <a:bodyPr wrap="square" anchor="ctr" anchorCtr="0">
            <a:noAutofit/>
          </a:bodyPr>
          <a:lstStyle>
            <a:lvl1pPr algn="l">
              <a:defRPr/>
            </a:lvl1pPr>
          </a:lstStyle>
          <a:p>
            <a:r>
              <a:rPr lang="en-AU" dirty="0"/>
              <a:t>Insert image and send to back</a:t>
            </a:r>
          </a:p>
        </p:txBody>
      </p:sp>
      <p:sp>
        <p:nvSpPr>
          <p:cNvPr id="24" name="Text Placeholder 23">
            <a:extLst>
              <a:ext uri="{FF2B5EF4-FFF2-40B4-BE49-F238E27FC236}">
                <a16:creationId xmlns:a16="http://schemas.microsoft.com/office/drawing/2014/main" id="{BF9620DD-FE5D-4D87-AC0F-D597D310D054}"/>
              </a:ext>
            </a:extLst>
          </p:cNvPr>
          <p:cNvSpPr>
            <a:spLocks noGrp="1"/>
          </p:cNvSpPr>
          <p:nvPr>
            <p:ph type="body" sz="quarter" idx="14" hasCustomPrompt="1"/>
          </p:nvPr>
        </p:nvSpPr>
        <p:spPr>
          <a:xfrm>
            <a:off x="6322634" y="0"/>
            <a:ext cx="4045952" cy="5962455"/>
          </a:xfrm>
          <a:custGeom>
            <a:avLst/>
            <a:gdLst>
              <a:gd name="connsiteX0" fmla="*/ 0 w 4045952"/>
              <a:gd name="connsiteY0" fmla="*/ 0 h 5962455"/>
              <a:gd name="connsiteX1" fmla="*/ 4045952 w 4045952"/>
              <a:gd name="connsiteY1" fmla="*/ 0 h 5962455"/>
              <a:gd name="connsiteX2" fmla="*/ 4045952 w 4045952"/>
              <a:gd name="connsiteY2" fmla="*/ 5962455 h 5962455"/>
              <a:gd name="connsiteX3" fmla="*/ 1276084 w 4045952"/>
              <a:gd name="connsiteY3" fmla="*/ 5962455 h 5962455"/>
              <a:gd name="connsiteX4" fmla="*/ 1276084 w 4045952"/>
              <a:gd name="connsiteY4" fmla="*/ 5962374 h 5962455"/>
              <a:gd name="connsiteX5" fmla="*/ 1200404 w 4045952"/>
              <a:gd name="connsiteY5" fmla="*/ 5962374 h 5962455"/>
              <a:gd name="connsiteX6" fmla="*/ 5630 w 4045952"/>
              <a:gd name="connsiteY6" fmla="*/ 4698435 h 5962455"/>
              <a:gd name="connsiteX7" fmla="*/ 0 w 4045952"/>
              <a:gd name="connsiteY7" fmla="*/ 4593084 h 5962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45952" h="5962455">
                <a:moveTo>
                  <a:pt x="0" y="0"/>
                </a:moveTo>
                <a:lnTo>
                  <a:pt x="4045952" y="0"/>
                </a:lnTo>
                <a:lnTo>
                  <a:pt x="4045952" y="5962455"/>
                </a:lnTo>
                <a:lnTo>
                  <a:pt x="1276084" y="5962455"/>
                </a:lnTo>
                <a:lnTo>
                  <a:pt x="1276084" y="5962374"/>
                </a:lnTo>
                <a:lnTo>
                  <a:pt x="1200404" y="5962374"/>
                </a:lnTo>
                <a:cubicBezTo>
                  <a:pt x="544767" y="5762872"/>
                  <a:pt x="63257" y="5240297"/>
                  <a:pt x="5630" y="4698435"/>
                </a:cubicBezTo>
                <a:lnTo>
                  <a:pt x="0" y="4593084"/>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a:defRPr lang="en-US" sz="1800" smtClean="0">
                <a:solidFill>
                  <a:schemeClr val="lt1"/>
                </a:solidFill>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AU" sz="1800">
                <a:solidFill>
                  <a:schemeClr val="lt1"/>
                </a:solidFill>
              </a:defRPr>
            </a:lvl5pPr>
          </a:lstStyle>
          <a:p>
            <a:pPr lvl="0" algn="ctr"/>
            <a:r>
              <a:rPr lang="en-US" dirty="0"/>
              <a:t> </a:t>
            </a:r>
            <a:endParaRPr lang="en-AU" dirty="0"/>
          </a:p>
        </p:txBody>
      </p:sp>
      <p:sp>
        <p:nvSpPr>
          <p:cNvPr id="12" name="Footer Placeholder 11">
            <a:extLst>
              <a:ext uri="{FF2B5EF4-FFF2-40B4-BE49-F238E27FC236}">
                <a16:creationId xmlns:a16="http://schemas.microsoft.com/office/drawing/2014/main" id="{A25860B6-572B-42C8-98B4-41BF602CD44E}"/>
              </a:ext>
            </a:extLst>
          </p:cNvPr>
          <p:cNvSpPr>
            <a:spLocks noGrp="1"/>
          </p:cNvSpPr>
          <p:nvPr>
            <p:ph type="ftr" sz="quarter" idx="12"/>
          </p:nvPr>
        </p:nvSpPr>
        <p:spPr/>
        <p:txBody>
          <a:bodyPr/>
          <a:lstStyle>
            <a:lvl1pPr>
              <a:defRPr>
                <a:solidFill>
                  <a:schemeClr val="bg1"/>
                </a:solidFill>
              </a:defRPr>
            </a:lvl1pPr>
          </a:lstStyle>
          <a:p>
            <a:endParaRPr lang="en-US"/>
          </a:p>
        </p:txBody>
      </p:sp>
      <p:sp>
        <p:nvSpPr>
          <p:cNvPr id="13" name="Slide Number Placeholder 12">
            <a:extLst>
              <a:ext uri="{FF2B5EF4-FFF2-40B4-BE49-F238E27FC236}">
                <a16:creationId xmlns:a16="http://schemas.microsoft.com/office/drawing/2014/main" id="{E4BE4F66-8978-4B9A-B365-ABFD2A461631}"/>
              </a:ext>
            </a:extLst>
          </p:cNvPr>
          <p:cNvSpPr>
            <a:spLocks noGrp="1"/>
          </p:cNvSpPr>
          <p:nvPr>
            <p:ph type="sldNum" sz="quarter" idx="13"/>
          </p:nvPr>
        </p:nvSpPr>
        <p:spPr/>
        <p:txBody>
          <a:bodyPr/>
          <a:lstStyle>
            <a:lvl1pPr>
              <a:defRPr>
                <a:solidFill>
                  <a:schemeClr val="bg1"/>
                </a:solidFill>
              </a:defRPr>
            </a:lvl1pPr>
          </a:lstStyle>
          <a:p>
            <a:fld id="{C1C9B50E-D894-5741-84C2-91225D19B5B3}" type="slidenum">
              <a:rPr lang="en-US" smtClean="0"/>
              <a:t>‹#›</a:t>
            </a:fld>
            <a:endParaRPr lang="en-US"/>
          </a:p>
        </p:txBody>
      </p:sp>
      <p:sp>
        <p:nvSpPr>
          <p:cNvPr id="15" name="Text Placeholder 21">
            <a:extLst>
              <a:ext uri="{FF2B5EF4-FFF2-40B4-BE49-F238E27FC236}">
                <a16:creationId xmlns:a16="http://schemas.microsoft.com/office/drawing/2014/main" id="{40763F8E-28D5-4BDE-80DF-96A4787EE448}"/>
              </a:ext>
            </a:extLst>
          </p:cNvPr>
          <p:cNvSpPr>
            <a:spLocks noGrp="1"/>
          </p:cNvSpPr>
          <p:nvPr>
            <p:ph type="body" sz="quarter" idx="16" hasCustomPrompt="1"/>
          </p:nvPr>
        </p:nvSpPr>
        <p:spPr>
          <a:xfrm>
            <a:off x="6960096" y="2552856"/>
            <a:ext cx="3024336" cy="1538883"/>
          </a:xfrm>
        </p:spPr>
        <p:txBody>
          <a:bodyPr vert="horz" wrap="square" lIns="0" tIns="0" rIns="0" bIns="0" rtlCol="0" anchor="b" anchorCtr="0">
            <a:spAutoFit/>
          </a:bodyPr>
          <a:lstStyle>
            <a:lvl1pPr>
              <a:defRPr lang="en-US" sz="2000" b="1" spc="25" dirty="0" smtClean="0">
                <a:solidFill>
                  <a:schemeClr val="bg1"/>
                </a:solidFill>
                <a:latin typeface="+mn-lt"/>
                <a:ea typeface="+mj-ea"/>
                <a:cs typeface="+mj-cs"/>
              </a:defRPr>
            </a:lvl1pPr>
          </a:lstStyle>
          <a:p>
            <a:pPr marL="12700" lvl="0">
              <a:lnSpc>
                <a:spcPct val="100000"/>
              </a:lnSpc>
              <a:spcBef>
                <a:spcPts val="0"/>
              </a:spcBef>
            </a:pPr>
            <a:r>
              <a:rPr lang="en-US" dirty="0" err="1"/>
              <a:t>Consectetur</a:t>
            </a:r>
            <a:r>
              <a:rPr lang="en-US" dirty="0"/>
              <a:t> </a:t>
            </a:r>
            <a:r>
              <a:rPr lang="en-US" dirty="0" err="1"/>
              <a:t>adipiscing</a:t>
            </a:r>
            <a:r>
              <a:rPr lang="en-US" dirty="0"/>
              <a:t> </a:t>
            </a:r>
            <a:r>
              <a:rPr lang="en-US" dirty="0" err="1"/>
              <a:t>elit</a:t>
            </a:r>
            <a:r>
              <a:rPr lang="en-US" dirty="0"/>
              <a:t>. </a:t>
            </a:r>
            <a:r>
              <a:rPr lang="en-US" dirty="0" err="1"/>
              <a:t>Praesent</a:t>
            </a:r>
            <a:r>
              <a:rPr lang="en-US" dirty="0"/>
              <a:t> </a:t>
            </a:r>
            <a:r>
              <a:rPr lang="en-US" dirty="0" err="1"/>
              <a:t>aliquet</a:t>
            </a:r>
            <a:r>
              <a:rPr lang="en-US" dirty="0"/>
              <a:t> </a:t>
            </a:r>
            <a:r>
              <a:rPr lang="en-US" dirty="0" err="1"/>
              <a:t>viverra</a:t>
            </a:r>
            <a:r>
              <a:rPr lang="en-US" dirty="0"/>
              <a:t> diam, </a:t>
            </a:r>
            <a:r>
              <a:rPr lang="en-US" dirty="0" err="1"/>
              <a:t>ornare</a:t>
            </a:r>
            <a:r>
              <a:rPr lang="en-US" dirty="0"/>
              <a:t> </a:t>
            </a:r>
            <a:r>
              <a:rPr lang="en-US" dirty="0" err="1"/>
              <a:t>suscipit</a:t>
            </a:r>
            <a:r>
              <a:rPr lang="en-US" dirty="0"/>
              <a:t> </a:t>
            </a:r>
            <a:r>
              <a:rPr lang="en-US" dirty="0" err="1"/>
              <a:t>turpis</a:t>
            </a:r>
            <a:r>
              <a:rPr lang="en-US" dirty="0"/>
              <a:t> </a:t>
            </a:r>
            <a:r>
              <a:rPr lang="en-US" dirty="0" err="1"/>
              <a:t>interdum</a:t>
            </a:r>
            <a:r>
              <a:rPr lang="en-US" dirty="0"/>
              <a:t> </a:t>
            </a:r>
            <a:r>
              <a:rPr lang="en-US" dirty="0" err="1"/>
              <a:t>quis</a:t>
            </a:r>
            <a:r>
              <a:rPr lang="en-US" dirty="0"/>
              <a:t> </a:t>
            </a:r>
            <a:r>
              <a:rPr lang="en-US" dirty="0" err="1"/>
              <a:t>aliquam</a:t>
            </a:r>
            <a:r>
              <a:rPr lang="en-US" dirty="0"/>
              <a:t> in </a:t>
            </a:r>
            <a:r>
              <a:rPr lang="en-US" dirty="0" err="1"/>
              <a:t>elit</a:t>
            </a:r>
            <a:r>
              <a:rPr lang="en-US" dirty="0"/>
              <a:t> </a:t>
            </a:r>
            <a:r>
              <a:rPr lang="en-US" dirty="0" err="1"/>
              <a:t>urna</a:t>
            </a:r>
            <a:endParaRPr lang="en-US" dirty="0"/>
          </a:p>
        </p:txBody>
      </p:sp>
      <p:sp>
        <p:nvSpPr>
          <p:cNvPr id="16" name="Text Placeholder 21">
            <a:extLst>
              <a:ext uri="{FF2B5EF4-FFF2-40B4-BE49-F238E27FC236}">
                <a16:creationId xmlns:a16="http://schemas.microsoft.com/office/drawing/2014/main" id="{85847EAE-4FDC-4DCA-935E-54F8FC44318E}"/>
              </a:ext>
            </a:extLst>
          </p:cNvPr>
          <p:cNvSpPr>
            <a:spLocks noGrp="1"/>
          </p:cNvSpPr>
          <p:nvPr>
            <p:ph type="body" sz="quarter" idx="17" hasCustomPrompt="1"/>
          </p:nvPr>
        </p:nvSpPr>
        <p:spPr>
          <a:xfrm>
            <a:off x="6960096" y="4509120"/>
            <a:ext cx="3024336" cy="215444"/>
          </a:xfrm>
        </p:spPr>
        <p:txBody>
          <a:bodyPr vert="horz" wrap="square" lIns="0" tIns="0" rIns="0" bIns="0" rtlCol="0" anchor="t">
            <a:spAutoFit/>
          </a:bodyPr>
          <a:lstStyle>
            <a:lvl1pPr>
              <a:defRPr lang="en-US" sz="1400" b="0" spc="25" dirty="0" smtClean="0">
                <a:solidFill>
                  <a:schemeClr val="bg1"/>
                </a:solidFill>
                <a:latin typeface="+mn-lt"/>
                <a:ea typeface="+mj-ea"/>
                <a:cs typeface="+mj-cs"/>
              </a:defRPr>
            </a:lvl1pPr>
          </a:lstStyle>
          <a:p>
            <a:pPr marL="12700" lvl="0">
              <a:lnSpc>
                <a:spcPct val="100000"/>
              </a:lnSpc>
              <a:spcBef>
                <a:spcPts val="0"/>
              </a:spcBef>
            </a:pPr>
            <a:r>
              <a:rPr lang="en-US" dirty="0" err="1"/>
              <a:t>Consectetur</a:t>
            </a:r>
            <a:r>
              <a:rPr lang="en-US" dirty="0"/>
              <a:t> </a:t>
            </a:r>
            <a:r>
              <a:rPr lang="en-US" dirty="0" err="1"/>
              <a:t>adipiscing</a:t>
            </a:r>
            <a:endParaRPr lang="en-US" dirty="0"/>
          </a:p>
        </p:txBody>
      </p:sp>
      <p:sp>
        <p:nvSpPr>
          <p:cNvPr id="17" name="Text Placeholder 20">
            <a:extLst>
              <a:ext uri="{FF2B5EF4-FFF2-40B4-BE49-F238E27FC236}">
                <a16:creationId xmlns:a16="http://schemas.microsoft.com/office/drawing/2014/main" id="{CD2CE72D-D404-4E25-9D2A-B4F09819F832}"/>
              </a:ext>
            </a:extLst>
          </p:cNvPr>
          <p:cNvSpPr>
            <a:spLocks noGrp="1"/>
          </p:cNvSpPr>
          <p:nvPr>
            <p:ph type="body" sz="quarter" idx="15" hasCustomPrompt="1"/>
          </p:nvPr>
        </p:nvSpPr>
        <p:spPr>
          <a:xfrm>
            <a:off x="6960096" y="4295030"/>
            <a:ext cx="950400" cy="10800"/>
          </a:xfrm>
          <a:prstGeom prst="rect">
            <a:avLst/>
          </a:prstGeom>
          <a:solidFill>
            <a:schemeClr val="bg1">
              <a:alpha val="50000"/>
            </a:schemeClr>
          </a:solidFill>
        </p:spPr>
        <p:txBody>
          <a:bodyPr/>
          <a:lstStyle>
            <a:lvl1pPr>
              <a:defRPr>
                <a:latin typeface="+mn-lt"/>
              </a:defRPr>
            </a:lvl1pPr>
          </a:lstStyle>
          <a:p>
            <a:pPr lvl="0"/>
            <a:r>
              <a:rPr lang="en-US" dirty="0"/>
              <a:t> </a:t>
            </a:r>
            <a:endParaRPr lang="en-AU" dirty="0"/>
          </a:p>
        </p:txBody>
      </p:sp>
    </p:spTree>
    <p:extLst>
      <p:ext uri="{BB962C8B-B14F-4D97-AF65-F5344CB8AC3E}">
        <p14:creationId xmlns:p14="http://schemas.microsoft.com/office/powerpoint/2010/main" val="40438827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Quote 2">
    <p:spTree>
      <p:nvGrpSpPr>
        <p:cNvPr id="1" name=""/>
        <p:cNvGrpSpPr/>
        <p:nvPr/>
      </p:nvGrpSpPr>
      <p:grpSpPr>
        <a:xfrm>
          <a:off x="0" y="0"/>
          <a:ext cx="0" cy="0"/>
          <a:chOff x="0" y="0"/>
          <a:chExt cx="0" cy="0"/>
        </a:xfrm>
      </p:grpSpPr>
      <p:sp>
        <p:nvSpPr>
          <p:cNvPr id="23" name="Picture Placeholder 22">
            <a:extLst>
              <a:ext uri="{FF2B5EF4-FFF2-40B4-BE49-F238E27FC236}">
                <a16:creationId xmlns:a16="http://schemas.microsoft.com/office/drawing/2014/main" id="{7FE73925-D253-41CC-91DA-DAB6819CFC55}"/>
              </a:ext>
            </a:extLst>
          </p:cNvPr>
          <p:cNvSpPr>
            <a:spLocks noGrp="1"/>
          </p:cNvSpPr>
          <p:nvPr>
            <p:ph type="pic" sz="quarter" idx="10" hasCustomPrompt="1"/>
          </p:nvPr>
        </p:nvSpPr>
        <p:spPr>
          <a:xfrm>
            <a:off x="0" y="-1"/>
            <a:ext cx="12192000" cy="6858000"/>
          </a:xfrm>
          <a:prstGeom prst="rect">
            <a:avLst/>
          </a:prstGeom>
          <a:solidFill>
            <a:schemeClr val="bg1">
              <a:lumMod val="95000"/>
            </a:schemeClr>
          </a:solidFill>
        </p:spPr>
        <p:txBody>
          <a:bodyPr wrap="square" anchor="ctr" anchorCtr="0">
            <a:noAutofit/>
          </a:bodyPr>
          <a:lstStyle>
            <a:lvl1pPr algn="r">
              <a:defRPr/>
            </a:lvl1pPr>
          </a:lstStyle>
          <a:p>
            <a:r>
              <a:rPr lang="en-AU" dirty="0"/>
              <a:t>Insert image and send to back</a:t>
            </a:r>
          </a:p>
        </p:txBody>
      </p:sp>
      <p:sp>
        <p:nvSpPr>
          <p:cNvPr id="24" name="Text Placeholder 23">
            <a:extLst>
              <a:ext uri="{FF2B5EF4-FFF2-40B4-BE49-F238E27FC236}">
                <a16:creationId xmlns:a16="http://schemas.microsoft.com/office/drawing/2014/main" id="{BF9620DD-FE5D-4D87-AC0F-D597D310D054}"/>
              </a:ext>
            </a:extLst>
          </p:cNvPr>
          <p:cNvSpPr>
            <a:spLocks noGrp="1"/>
          </p:cNvSpPr>
          <p:nvPr>
            <p:ph type="body" sz="quarter" idx="14" hasCustomPrompt="1"/>
          </p:nvPr>
        </p:nvSpPr>
        <p:spPr>
          <a:xfrm>
            <a:off x="2639616" y="0"/>
            <a:ext cx="4045952" cy="5962455"/>
          </a:xfrm>
          <a:custGeom>
            <a:avLst/>
            <a:gdLst>
              <a:gd name="connsiteX0" fmla="*/ 0 w 4045952"/>
              <a:gd name="connsiteY0" fmla="*/ 0 h 5962455"/>
              <a:gd name="connsiteX1" fmla="*/ 4045952 w 4045952"/>
              <a:gd name="connsiteY1" fmla="*/ 0 h 5962455"/>
              <a:gd name="connsiteX2" fmla="*/ 4045952 w 4045952"/>
              <a:gd name="connsiteY2" fmla="*/ 5962455 h 5962455"/>
              <a:gd name="connsiteX3" fmla="*/ 1276084 w 4045952"/>
              <a:gd name="connsiteY3" fmla="*/ 5962455 h 5962455"/>
              <a:gd name="connsiteX4" fmla="*/ 1276084 w 4045952"/>
              <a:gd name="connsiteY4" fmla="*/ 5962374 h 5962455"/>
              <a:gd name="connsiteX5" fmla="*/ 1200404 w 4045952"/>
              <a:gd name="connsiteY5" fmla="*/ 5962374 h 5962455"/>
              <a:gd name="connsiteX6" fmla="*/ 5630 w 4045952"/>
              <a:gd name="connsiteY6" fmla="*/ 4698435 h 5962455"/>
              <a:gd name="connsiteX7" fmla="*/ 0 w 4045952"/>
              <a:gd name="connsiteY7" fmla="*/ 4593084 h 5962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45952" h="5962455">
                <a:moveTo>
                  <a:pt x="0" y="0"/>
                </a:moveTo>
                <a:lnTo>
                  <a:pt x="4045952" y="0"/>
                </a:lnTo>
                <a:lnTo>
                  <a:pt x="4045952" y="5962455"/>
                </a:lnTo>
                <a:lnTo>
                  <a:pt x="1276084" y="5962455"/>
                </a:lnTo>
                <a:lnTo>
                  <a:pt x="1276084" y="5962374"/>
                </a:lnTo>
                <a:lnTo>
                  <a:pt x="1200404" y="5962374"/>
                </a:lnTo>
                <a:cubicBezTo>
                  <a:pt x="544767" y="5762872"/>
                  <a:pt x="63257" y="5240297"/>
                  <a:pt x="5630" y="4698435"/>
                </a:cubicBezTo>
                <a:lnTo>
                  <a:pt x="0" y="459308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a:defRPr lang="en-US" sz="1800" smtClean="0">
                <a:solidFill>
                  <a:schemeClr val="lt1"/>
                </a:solidFill>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AU" sz="1800">
                <a:solidFill>
                  <a:schemeClr val="lt1"/>
                </a:solidFill>
              </a:defRPr>
            </a:lvl5pPr>
          </a:lstStyle>
          <a:p>
            <a:pPr lvl="0" algn="ctr"/>
            <a:r>
              <a:rPr lang="en-US" dirty="0"/>
              <a:t> </a:t>
            </a:r>
            <a:endParaRPr lang="en-AU" dirty="0"/>
          </a:p>
        </p:txBody>
      </p:sp>
      <p:sp>
        <p:nvSpPr>
          <p:cNvPr id="12" name="Footer Placeholder 11">
            <a:extLst>
              <a:ext uri="{FF2B5EF4-FFF2-40B4-BE49-F238E27FC236}">
                <a16:creationId xmlns:a16="http://schemas.microsoft.com/office/drawing/2014/main" id="{A25860B6-572B-42C8-98B4-41BF602CD44E}"/>
              </a:ext>
            </a:extLst>
          </p:cNvPr>
          <p:cNvSpPr>
            <a:spLocks noGrp="1"/>
          </p:cNvSpPr>
          <p:nvPr>
            <p:ph type="ftr" sz="quarter" idx="12"/>
          </p:nvPr>
        </p:nvSpPr>
        <p:spPr/>
        <p:txBody>
          <a:bodyPr/>
          <a:lstStyle>
            <a:lvl1pPr>
              <a:defRPr>
                <a:solidFill>
                  <a:schemeClr val="bg1"/>
                </a:solidFill>
              </a:defRPr>
            </a:lvl1pPr>
          </a:lstStyle>
          <a:p>
            <a:endParaRPr lang="en-US"/>
          </a:p>
        </p:txBody>
      </p:sp>
      <p:sp>
        <p:nvSpPr>
          <p:cNvPr id="13" name="Slide Number Placeholder 12">
            <a:extLst>
              <a:ext uri="{FF2B5EF4-FFF2-40B4-BE49-F238E27FC236}">
                <a16:creationId xmlns:a16="http://schemas.microsoft.com/office/drawing/2014/main" id="{E4BE4F66-8978-4B9A-B365-ABFD2A461631}"/>
              </a:ext>
            </a:extLst>
          </p:cNvPr>
          <p:cNvSpPr>
            <a:spLocks noGrp="1"/>
          </p:cNvSpPr>
          <p:nvPr>
            <p:ph type="sldNum" sz="quarter" idx="13"/>
          </p:nvPr>
        </p:nvSpPr>
        <p:spPr/>
        <p:txBody>
          <a:bodyPr/>
          <a:lstStyle>
            <a:lvl1pPr>
              <a:defRPr>
                <a:solidFill>
                  <a:schemeClr val="bg1"/>
                </a:solidFill>
              </a:defRPr>
            </a:lvl1pPr>
          </a:lstStyle>
          <a:p>
            <a:fld id="{C1C9B50E-D894-5741-84C2-91225D19B5B3}" type="slidenum">
              <a:rPr lang="en-US" smtClean="0"/>
              <a:t>‹#›</a:t>
            </a:fld>
            <a:endParaRPr lang="en-US"/>
          </a:p>
        </p:txBody>
      </p:sp>
      <p:sp>
        <p:nvSpPr>
          <p:cNvPr id="15" name="Text Placeholder 21">
            <a:extLst>
              <a:ext uri="{FF2B5EF4-FFF2-40B4-BE49-F238E27FC236}">
                <a16:creationId xmlns:a16="http://schemas.microsoft.com/office/drawing/2014/main" id="{40763F8E-28D5-4BDE-80DF-96A4787EE448}"/>
              </a:ext>
            </a:extLst>
          </p:cNvPr>
          <p:cNvSpPr>
            <a:spLocks noGrp="1"/>
          </p:cNvSpPr>
          <p:nvPr>
            <p:ph type="body" sz="quarter" idx="16" hasCustomPrompt="1"/>
          </p:nvPr>
        </p:nvSpPr>
        <p:spPr>
          <a:xfrm>
            <a:off x="3277078" y="2552856"/>
            <a:ext cx="3024336" cy="1538883"/>
          </a:xfrm>
        </p:spPr>
        <p:txBody>
          <a:bodyPr vert="horz" wrap="square" lIns="0" tIns="0" rIns="0" bIns="0" rtlCol="0" anchor="b" anchorCtr="0">
            <a:spAutoFit/>
          </a:bodyPr>
          <a:lstStyle>
            <a:lvl1pPr>
              <a:defRPr lang="en-US" sz="2000" b="1" spc="25" dirty="0" smtClean="0">
                <a:solidFill>
                  <a:schemeClr val="accent1"/>
                </a:solidFill>
                <a:latin typeface="+mn-lt"/>
                <a:ea typeface="+mj-ea"/>
                <a:cs typeface="+mj-cs"/>
              </a:defRPr>
            </a:lvl1pPr>
          </a:lstStyle>
          <a:p>
            <a:pPr marL="12700" lvl="0">
              <a:lnSpc>
                <a:spcPct val="100000"/>
              </a:lnSpc>
              <a:spcBef>
                <a:spcPts val="0"/>
              </a:spcBef>
            </a:pPr>
            <a:r>
              <a:rPr lang="en-US" dirty="0" err="1"/>
              <a:t>Consectetur</a:t>
            </a:r>
            <a:r>
              <a:rPr lang="en-US" dirty="0"/>
              <a:t> </a:t>
            </a:r>
            <a:r>
              <a:rPr lang="en-US" dirty="0" err="1"/>
              <a:t>adipiscing</a:t>
            </a:r>
            <a:r>
              <a:rPr lang="en-US" dirty="0"/>
              <a:t> </a:t>
            </a:r>
            <a:r>
              <a:rPr lang="en-US" dirty="0" err="1"/>
              <a:t>elit</a:t>
            </a:r>
            <a:r>
              <a:rPr lang="en-US" dirty="0"/>
              <a:t>. </a:t>
            </a:r>
            <a:r>
              <a:rPr lang="en-US" dirty="0" err="1"/>
              <a:t>Praesent</a:t>
            </a:r>
            <a:r>
              <a:rPr lang="en-US" dirty="0"/>
              <a:t> </a:t>
            </a:r>
            <a:r>
              <a:rPr lang="en-US" dirty="0" err="1"/>
              <a:t>aliquet</a:t>
            </a:r>
            <a:r>
              <a:rPr lang="en-US" dirty="0"/>
              <a:t> </a:t>
            </a:r>
            <a:r>
              <a:rPr lang="en-US" dirty="0" err="1"/>
              <a:t>viverra</a:t>
            </a:r>
            <a:r>
              <a:rPr lang="en-US" dirty="0"/>
              <a:t> diam, </a:t>
            </a:r>
            <a:r>
              <a:rPr lang="en-US" dirty="0" err="1"/>
              <a:t>ornare</a:t>
            </a:r>
            <a:r>
              <a:rPr lang="en-US" dirty="0"/>
              <a:t> </a:t>
            </a:r>
            <a:r>
              <a:rPr lang="en-US" dirty="0" err="1"/>
              <a:t>suscipit</a:t>
            </a:r>
            <a:r>
              <a:rPr lang="en-US" dirty="0"/>
              <a:t> </a:t>
            </a:r>
            <a:r>
              <a:rPr lang="en-US" dirty="0" err="1"/>
              <a:t>turpis</a:t>
            </a:r>
            <a:r>
              <a:rPr lang="en-US" dirty="0"/>
              <a:t> </a:t>
            </a:r>
            <a:r>
              <a:rPr lang="en-US" dirty="0" err="1"/>
              <a:t>interdum</a:t>
            </a:r>
            <a:r>
              <a:rPr lang="en-US" dirty="0"/>
              <a:t> </a:t>
            </a:r>
            <a:r>
              <a:rPr lang="en-US" dirty="0" err="1"/>
              <a:t>quis</a:t>
            </a:r>
            <a:r>
              <a:rPr lang="en-US" dirty="0"/>
              <a:t> </a:t>
            </a:r>
            <a:r>
              <a:rPr lang="en-US" dirty="0" err="1"/>
              <a:t>aliquam</a:t>
            </a:r>
            <a:r>
              <a:rPr lang="en-US" dirty="0"/>
              <a:t> in </a:t>
            </a:r>
            <a:r>
              <a:rPr lang="en-US" dirty="0" err="1"/>
              <a:t>elit</a:t>
            </a:r>
            <a:r>
              <a:rPr lang="en-US" dirty="0"/>
              <a:t> </a:t>
            </a:r>
            <a:r>
              <a:rPr lang="en-US" dirty="0" err="1"/>
              <a:t>urna</a:t>
            </a:r>
            <a:endParaRPr lang="en-US" dirty="0"/>
          </a:p>
        </p:txBody>
      </p:sp>
      <p:sp>
        <p:nvSpPr>
          <p:cNvPr id="16" name="Text Placeholder 21">
            <a:extLst>
              <a:ext uri="{FF2B5EF4-FFF2-40B4-BE49-F238E27FC236}">
                <a16:creationId xmlns:a16="http://schemas.microsoft.com/office/drawing/2014/main" id="{85847EAE-4FDC-4DCA-935E-54F8FC44318E}"/>
              </a:ext>
            </a:extLst>
          </p:cNvPr>
          <p:cNvSpPr>
            <a:spLocks noGrp="1"/>
          </p:cNvSpPr>
          <p:nvPr>
            <p:ph type="body" sz="quarter" idx="17" hasCustomPrompt="1"/>
          </p:nvPr>
        </p:nvSpPr>
        <p:spPr>
          <a:xfrm>
            <a:off x="3277078" y="4509120"/>
            <a:ext cx="3024336" cy="215444"/>
          </a:xfrm>
        </p:spPr>
        <p:txBody>
          <a:bodyPr vert="horz" wrap="square" lIns="0" tIns="0" rIns="0" bIns="0" rtlCol="0" anchor="t">
            <a:spAutoFit/>
          </a:bodyPr>
          <a:lstStyle>
            <a:lvl1pPr>
              <a:defRPr lang="en-US" sz="1400" b="0" spc="25" dirty="0" smtClean="0">
                <a:solidFill>
                  <a:schemeClr val="accent1"/>
                </a:solidFill>
                <a:latin typeface="+mn-lt"/>
                <a:ea typeface="+mj-ea"/>
                <a:cs typeface="+mj-cs"/>
              </a:defRPr>
            </a:lvl1pPr>
          </a:lstStyle>
          <a:p>
            <a:pPr marL="12700" lvl="0">
              <a:lnSpc>
                <a:spcPct val="100000"/>
              </a:lnSpc>
              <a:spcBef>
                <a:spcPts val="0"/>
              </a:spcBef>
            </a:pPr>
            <a:r>
              <a:rPr lang="en-US" dirty="0" err="1"/>
              <a:t>Consectetur</a:t>
            </a:r>
            <a:r>
              <a:rPr lang="en-US" dirty="0"/>
              <a:t> </a:t>
            </a:r>
            <a:r>
              <a:rPr lang="en-US" dirty="0" err="1"/>
              <a:t>adipiscing</a:t>
            </a:r>
            <a:endParaRPr lang="en-US" dirty="0"/>
          </a:p>
        </p:txBody>
      </p:sp>
      <p:sp>
        <p:nvSpPr>
          <p:cNvPr id="17" name="Text Placeholder 20">
            <a:extLst>
              <a:ext uri="{FF2B5EF4-FFF2-40B4-BE49-F238E27FC236}">
                <a16:creationId xmlns:a16="http://schemas.microsoft.com/office/drawing/2014/main" id="{CD2CE72D-D404-4E25-9D2A-B4F09819F832}"/>
              </a:ext>
            </a:extLst>
          </p:cNvPr>
          <p:cNvSpPr>
            <a:spLocks noGrp="1"/>
          </p:cNvSpPr>
          <p:nvPr>
            <p:ph type="body" sz="quarter" idx="15" hasCustomPrompt="1"/>
          </p:nvPr>
        </p:nvSpPr>
        <p:spPr>
          <a:xfrm>
            <a:off x="3277078" y="4295030"/>
            <a:ext cx="950400" cy="10800"/>
          </a:xfrm>
          <a:prstGeom prst="rect">
            <a:avLst/>
          </a:prstGeom>
          <a:solidFill>
            <a:schemeClr val="tx2">
              <a:alpha val="50000"/>
            </a:schemeClr>
          </a:solidFill>
        </p:spPr>
        <p:txBody>
          <a:bodyPr/>
          <a:lstStyle>
            <a:lvl1pPr>
              <a:defRPr>
                <a:latin typeface="+mn-lt"/>
              </a:defRPr>
            </a:lvl1pPr>
          </a:lstStyle>
          <a:p>
            <a:pPr lvl="0"/>
            <a:r>
              <a:rPr lang="en-US" dirty="0"/>
              <a:t> </a:t>
            </a:r>
            <a:endParaRPr lang="en-AU" dirty="0"/>
          </a:p>
        </p:txBody>
      </p:sp>
    </p:spTree>
    <p:extLst>
      <p:ext uri="{BB962C8B-B14F-4D97-AF65-F5344CB8AC3E}">
        <p14:creationId xmlns:p14="http://schemas.microsoft.com/office/powerpoint/2010/main" val="9394363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Image + icons + one content">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FBA98747-0DB5-4B1B-B49E-00EE7FBBF5D6}"/>
              </a:ext>
            </a:extLst>
          </p:cNvPr>
          <p:cNvSpPr>
            <a:spLocks noGrp="1"/>
          </p:cNvSpPr>
          <p:nvPr>
            <p:ph type="pic" sz="quarter" idx="33" hasCustomPrompt="1"/>
          </p:nvPr>
        </p:nvSpPr>
        <p:spPr>
          <a:xfrm>
            <a:off x="-4514" y="1306470"/>
            <a:ext cx="3753813" cy="5546544"/>
          </a:xfrm>
          <a:custGeom>
            <a:avLst/>
            <a:gdLst>
              <a:gd name="connsiteX0" fmla="*/ 0 w 3753813"/>
              <a:gd name="connsiteY0" fmla="*/ 0 h 6308700"/>
              <a:gd name="connsiteX1" fmla="*/ 3753813 w 3753813"/>
              <a:gd name="connsiteY1" fmla="*/ 0 h 6308700"/>
              <a:gd name="connsiteX2" fmla="*/ 3753813 w 3753813"/>
              <a:gd name="connsiteY2" fmla="*/ 6308700 h 6308700"/>
              <a:gd name="connsiteX3" fmla="*/ 0 w 3753813"/>
              <a:gd name="connsiteY3" fmla="*/ 6308700 h 6308700"/>
              <a:gd name="connsiteX4" fmla="*/ 0 w 3753813"/>
              <a:gd name="connsiteY4" fmla="*/ 6308592 h 6308700"/>
              <a:gd name="connsiteX5" fmla="*/ 1216808 w 3753813"/>
              <a:gd name="connsiteY5" fmla="*/ 6308592 h 6308700"/>
              <a:gd name="connsiteX6" fmla="*/ 1216808 w 3753813"/>
              <a:gd name="connsiteY6" fmla="*/ 6308513 h 6308700"/>
              <a:gd name="connsiteX7" fmla="*/ 1142621 w 3753813"/>
              <a:gd name="connsiteY7" fmla="*/ 6308513 h 6308700"/>
              <a:gd name="connsiteX8" fmla="*/ 11598 w 3753813"/>
              <a:gd name="connsiteY8" fmla="*/ 5267228 h 6308700"/>
              <a:gd name="connsiteX9" fmla="*/ 0 w 3753813"/>
              <a:gd name="connsiteY9" fmla="*/ 5221165 h 6308700"/>
              <a:gd name="connsiteX0" fmla="*/ 0 w 3753813"/>
              <a:gd name="connsiteY0" fmla="*/ 0 h 6308700"/>
              <a:gd name="connsiteX1" fmla="*/ 3753813 w 3753813"/>
              <a:gd name="connsiteY1" fmla="*/ 0 h 6308700"/>
              <a:gd name="connsiteX2" fmla="*/ 3753813 w 3753813"/>
              <a:gd name="connsiteY2" fmla="*/ 6308700 h 6308700"/>
              <a:gd name="connsiteX3" fmla="*/ 0 w 3753813"/>
              <a:gd name="connsiteY3" fmla="*/ 6308700 h 6308700"/>
              <a:gd name="connsiteX4" fmla="*/ 1216808 w 3753813"/>
              <a:gd name="connsiteY4" fmla="*/ 6308592 h 6308700"/>
              <a:gd name="connsiteX5" fmla="*/ 1216808 w 3753813"/>
              <a:gd name="connsiteY5" fmla="*/ 6308513 h 6308700"/>
              <a:gd name="connsiteX6" fmla="*/ 1142621 w 3753813"/>
              <a:gd name="connsiteY6" fmla="*/ 6308513 h 6308700"/>
              <a:gd name="connsiteX7" fmla="*/ 11598 w 3753813"/>
              <a:gd name="connsiteY7" fmla="*/ 5267228 h 6308700"/>
              <a:gd name="connsiteX8" fmla="*/ 0 w 3753813"/>
              <a:gd name="connsiteY8" fmla="*/ 5221165 h 6308700"/>
              <a:gd name="connsiteX9" fmla="*/ 0 w 3753813"/>
              <a:gd name="connsiteY9" fmla="*/ 0 h 6308700"/>
              <a:gd name="connsiteX0" fmla="*/ 0 w 3753813"/>
              <a:gd name="connsiteY0" fmla="*/ 0 h 6308700"/>
              <a:gd name="connsiteX1" fmla="*/ 3753813 w 3753813"/>
              <a:gd name="connsiteY1" fmla="*/ 0 h 6308700"/>
              <a:gd name="connsiteX2" fmla="*/ 3753813 w 3753813"/>
              <a:gd name="connsiteY2" fmla="*/ 6308700 h 6308700"/>
              <a:gd name="connsiteX3" fmla="*/ 1216808 w 3753813"/>
              <a:gd name="connsiteY3" fmla="*/ 6308592 h 6308700"/>
              <a:gd name="connsiteX4" fmla="*/ 1216808 w 3753813"/>
              <a:gd name="connsiteY4" fmla="*/ 6308513 h 6308700"/>
              <a:gd name="connsiteX5" fmla="*/ 1142621 w 3753813"/>
              <a:gd name="connsiteY5" fmla="*/ 6308513 h 6308700"/>
              <a:gd name="connsiteX6" fmla="*/ 11598 w 3753813"/>
              <a:gd name="connsiteY6" fmla="*/ 5267228 h 6308700"/>
              <a:gd name="connsiteX7" fmla="*/ 0 w 3753813"/>
              <a:gd name="connsiteY7" fmla="*/ 5221165 h 6308700"/>
              <a:gd name="connsiteX8" fmla="*/ 0 w 3753813"/>
              <a:gd name="connsiteY8" fmla="*/ 0 h 6308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53813" h="6308700">
                <a:moveTo>
                  <a:pt x="0" y="0"/>
                </a:moveTo>
                <a:lnTo>
                  <a:pt x="3753813" y="0"/>
                </a:lnTo>
                <a:lnTo>
                  <a:pt x="3753813" y="6308700"/>
                </a:lnTo>
                <a:lnTo>
                  <a:pt x="1216808" y="6308592"/>
                </a:lnTo>
                <a:lnTo>
                  <a:pt x="1216808" y="6308513"/>
                </a:lnTo>
                <a:lnTo>
                  <a:pt x="1142621" y="6308513"/>
                </a:lnTo>
                <a:cubicBezTo>
                  <a:pt x="580256" y="6137392"/>
                  <a:pt x="148576" y="5723798"/>
                  <a:pt x="11598" y="5267228"/>
                </a:cubicBezTo>
                <a:lnTo>
                  <a:pt x="0" y="5221165"/>
                </a:lnTo>
                <a:lnTo>
                  <a:pt x="0" y="0"/>
                </a:lnTo>
                <a:close/>
              </a:path>
            </a:pathLst>
          </a:custGeom>
          <a:solidFill>
            <a:schemeClr val="bg1">
              <a:lumMod val="95000"/>
            </a:schemeClr>
          </a:solidFill>
        </p:spPr>
        <p:txBody>
          <a:bodyPr wrap="square" anchor="ctr" anchorCtr="0">
            <a:noAutofit/>
          </a:bodyPr>
          <a:lstStyle>
            <a:lvl1pPr algn="ctr">
              <a:defRPr/>
            </a:lvl1pPr>
          </a:lstStyle>
          <a:p>
            <a:r>
              <a:rPr lang="en-AU" dirty="0"/>
              <a:t>Insert image and send to back</a:t>
            </a:r>
          </a:p>
        </p:txBody>
      </p:sp>
      <p:sp>
        <p:nvSpPr>
          <p:cNvPr id="7" name="Rectangle 6">
            <a:extLst>
              <a:ext uri="{FF2B5EF4-FFF2-40B4-BE49-F238E27FC236}">
                <a16:creationId xmlns:a16="http://schemas.microsoft.com/office/drawing/2014/main" id="{D7C74646-5116-45C7-99CA-F3BEE3092EC8}"/>
              </a:ext>
            </a:extLst>
          </p:cNvPr>
          <p:cNvSpPr/>
          <p:nvPr/>
        </p:nvSpPr>
        <p:spPr>
          <a:xfrm>
            <a:off x="3801968" y="1311456"/>
            <a:ext cx="3491358" cy="5546544"/>
          </a:xfrm>
          <a:prstGeom prst="rect">
            <a:avLst/>
          </a:prstGeom>
          <a:gradFill>
            <a:gsLst>
              <a:gs pos="34000">
                <a:schemeClr val="accent1"/>
              </a:gs>
              <a:gs pos="0">
                <a:schemeClr val="accent2"/>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58F0D68F-568E-4F07-BF1B-D56E5E1616BC}"/>
              </a:ext>
            </a:extLst>
          </p:cNvPr>
          <p:cNvSpPr>
            <a:spLocks noGrp="1"/>
          </p:cNvSpPr>
          <p:nvPr>
            <p:ph type="sldNum" sz="quarter" idx="11"/>
          </p:nvPr>
        </p:nvSpPr>
        <p:spPr/>
        <p:txBody>
          <a:bodyPr/>
          <a:lstStyle/>
          <a:p>
            <a:fld id="{C1C9B50E-D894-5741-84C2-91225D19B5B3}" type="slidenum">
              <a:rPr lang="en-US" smtClean="0"/>
              <a:t>‹#›</a:t>
            </a:fld>
            <a:endParaRPr lang="en-US"/>
          </a:p>
        </p:txBody>
      </p:sp>
      <p:sp>
        <p:nvSpPr>
          <p:cNvPr id="8" name="Title 3">
            <a:extLst>
              <a:ext uri="{FF2B5EF4-FFF2-40B4-BE49-F238E27FC236}">
                <a16:creationId xmlns:a16="http://schemas.microsoft.com/office/drawing/2014/main" id="{B7690930-F7A3-403F-8CD6-64AE7616C481}"/>
              </a:ext>
            </a:extLst>
          </p:cNvPr>
          <p:cNvSpPr>
            <a:spLocks noGrp="1"/>
          </p:cNvSpPr>
          <p:nvPr>
            <p:ph type="title" hasCustomPrompt="1"/>
          </p:nvPr>
        </p:nvSpPr>
        <p:spPr>
          <a:xfrm>
            <a:off x="7551600" y="1307416"/>
            <a:ext cx="3945000" cy="469056"/>
          </a:xfrm>
        </p:spPr>
        <p:txBody>
          <a:bodyPr/>
          <a:lstStyle>
            <a:lvl1pPr>
              <a:defRPr/>
            </a:lvl1pPr>
          </a:lstStyle>
          <a:p>
            <a:r>
              <a:rPr lang="en-US" dirty="0"/>
              <a:t>Title here</a:t>
            </a:r>
            <a:endParaRPr lang="en-AU" dirty="0"/>
          </a:p>
        </p:txBody>
      </p:sp>
      <p:sp>
        <p:nvSpPr>
          <p:cNvPr id="11" name="Text Placeholder 10">
            <a:extLst>
              <a:ext uri="{FF2B5EF4-FFF2-40B4-BE49-F238E27FC236}">
                <a16:creationId xmlns:a16="http://schemas.microsoft.com/office/drawing/2014/main" id="{6710EEB8-1B8C-4828-AF29-90D9289687B3}"/>
              </a:ext>
            </a:extLst>
          </p:cNvPr>
          <p:cNvSpPr>
            <a:spLocks noGrp="1"/>
          </p:cNvSpPr>
          <p:nvPr>
            <p:ph type="body" sz="quarter" idx="32"/>
          </p:nvPr>
        </p:nvSpPr>
        <p:spPr>
          <a:xfrm>
            <a:off x="7559562" y="1916832"/>
            <a:ext cx="3937038" cy="4289603"/>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dirty="0"/>
          </a:p>
        </p:txBody>
      </p:sp>
      <p:sp>
        <p:nvSpPr>
          <p:cNvPr id="14" name="Content Placeholder 9">
            <a:extLst>
              <a:ext uri="{FF2B5EF4-FFF2-40B4-BE49-F238E27FC236}">
                <a16:creationId xmlns:a16="http://schemas.microsoft.com/office/drawing/2014/main" id="{2C1FFA05-383E-4EA0-8A7A-14406633FDAE}"/>
              </a:ext>
            </a:extLst>
          </p:cNvPr>
          <p:cNvSpPr>
            <a:spLocks noGrp="1"/>
          </p:cNvSpPr>
          <p:nvPr>
            <p:ph sz="quarter" idx="34" hasCustomPrompt="1"/>
          </p:nvPr>
        </p:nvSpPr>
        <p:spPr>
          <a:xfrm>
            <a:off x="4511824" y="1993680"/>
            <a:ext cx="2520279" cy="1260000"/>
          </a:xfrm>
          <a:prstGeom prst="rect">
            <a:avLst/>
          </a:prstGeom>
        </p:spPr>
        <p:txBody>
          <a:bodyPr vert="horz" lIns="0" tIns="0" rIns="0" bIns="0" rtlCol="0">
            <a:noAutofit/>
          </a:bodyPr>
          <a:lstStyle>
            <a:lvl1pPr>
              <a:lnSpc>
                <a:spcPct val="110000"/>
              </a:lnSpc>
              <a:spcBef>
                <a:spcPts val="0"/>
              </a:spcBef>
              <a:spcAft>
                <a:spcPts val="0"/>
              </a:spcAft>
              <a:defRPr lang="en-US" sz="1050" dirty="0">
                <a:solidFill>
                  <a:schemeClr val="bg1"/>
                </a:solidFill>
              </a:defRPr>
            </a:lvl1pPr>
            <a:lvl2pPr>
              <a:lnSpc>
                <a:spcPct val="110000"/>
              </a:lnSpc>
              <a:spcBef>
                <a:spcPts val="0"/>
              </a:spcBef>
              <a:spcAft>
                <a:spcPts val="0"/>
              </a:spcAft>
              <a:defRPr lang="en-US" sz="1050" dirty="0">
                <a:solidFill>
                  <a:schemeClr val="bg1"/>
                </a:solidFill>
              </a:defRPr>
            </a:lvl2pPr>
            <a:lvl3pPr>
              <a:defRPr lang="en-US" dirty="0">
                <a:solidFill>
                  <a:schemeClr val="bg1"/>
                </a:solidFill>
              </a:defRPr>
            </a:lvl3pPr>
            <a:lvl4pPr>
              <a:defRPr lang="en-US" dirty="0">
                <a:solidFill>
                  <a:schemeClr val="bg1"/>
                </a:solidFill>
              </a:defRPr>
            </a:lvl4pPr>
            <a:lvl5pPr>
              <a:defRPr lang="en-US" dirty="0">
                <a:solidFill>
                  <a:schemeClr val="bg1"/>
                </a:solidFill>
              </a:defRPr>
            </a:lvl5pPr>
          </a:lstStyle>
          <a:p>
            <a:pPr lvl="0"/>
            <a:r>
              <a:rPr lang="en-US" dirty="0"/>
              <a:t>Edit Master text styles</a:t>
            </a:r>
          </a:p>
          <a:p>
            <a:pPr lvl="1"/>
            <a:r>
              <a:rPr lang="en-US" dirty="0"/>
              <a:t>Second level</a:t>
            </a:r>
          </a:p>
        </p:txBody>
      </p:sp>
      <p:sp>
        <p:nvSpPr>
          <p:cNvPr id="15" name="Content Placeholder 9">
            <a:extLst>
              <a:ext uri="{FF2B5EF4-FFF2-40B4-BE49-F238E27FC236}">
                <a16:creationId xmlns:a16="http://schemas.microsoft.com/office/drawing/2014/main" id="{EF7C04B6-0E34-422C-AFA2-C2258851736A}"/>
              </a:ext>
            </a:extLst>
          </p:cNvPr>
          <p:cNvSpPr>
            <a:spLocks noGrp="1"/>
          </p:cNvSpPr>
          <p:nvPr>
            <p:ph sz="quarter" idx="35" hasCustomPrompt="1"/>
          </p:nvPr>
        </p:nvSpPr>
        <p:spPr>
          <a:xfrm>
            <a:off x="4511824" y="3470058"/>
            <a:ext cx="2520279" cy="1260000"/>
          </a:xfrm>
          <a:prstGeom prst="rect">
            <a:avLst/>
          </a:prstGeom>
        </p:spPr>
        <p:txBody>
          <a:bodyPr vert="horz" lIns="0" tIns="0" rIns="0" bIns="0" rtlCol="0">
            <a:noAutofit/>
          </a:bodyPr>
          <a:lstStyle>
            <a:lvl1pPr>
              <a:lnSpc>
                <a:spcPct val="110000"/>
              </a:lnSpc>
              <a:spcBef>
                <a:spcPts val="0"/>
              </a:spcBef>
              <a:spcAft>
                <a:spcPts val="0"/>
              </a:spcAft>
              <a:defRPr lang="en-US" sz="1050" dirty="0">
                <a:solidFill>
                  <a:schemeClr val="bg1"/>
                </a:solidFill>
              </a:defRPr>
            </a:lvl1pPr>
            <a:lvl2pPr>
              <a:lnSpc>
                <a:spcPct val="110000"/>
              </a:lnSpc>
              <a:spcBef>
                <a:spcPts val="0"/>
              </a:spcBef>
              <a:spcAft>
                <a:spcPts val="0"/>
              </a:spcAft>
              <a:defRPr lang="en-US" sz="1050" dirty="0">
                <a:solidFill>
                  <a:schemeClr val="bg1"/>
                </a:solidFill>
              </a:defRPr>
            </a:lvl2pPr>
            <a:lvl3pPr>
              <a:defRPr lang="en-US" dirty="0">
                <a:solidFill>
                  <a:schemeClr val="bg1"/>
                </a:solidFill>
              </a:defRPr>
            </a:lvl3pPr>
            <a:lvl4pPr>
              <a:defRPr lang="en-US" dirty="0">
                <a:solidFill>
                  <a:schemeClr val="bg1"/>
                </a:solidFill>
              </a:defRPr>
            </a:lvl4pPr>
            <a:lvl5pPr>
              <a:defRPr lang="en-US" dirty="0">
                <a:solidFill>
                  <a:schemeClr val="bg1"/>
                </a:solidFill>
              </a:defRPr>
            </a:lvl5pPr>
          </a:lstStyle>
          <a:p>
            <a:pPr lvl="0"/>
            <a:r>
              <a:rPr lang="en-US" dirty="0"/>
              <a:t>Edit Master text styles</a:t>
            </a:r>
          </a:p>
          <a:p>
            <a:pPr lvl="1"/>
            <a:r>
              <a:rPr lang="en-US" dirty="0"/>
              <a:t>Second level</a:t>
            </a:r>
          </a:p>
        </p:txBody>
      </p:sp>
      <p:sp>
        <p:nvSpPr>
          <p:cNvPr id="16" name="Content Placeholder 9">
            <a:extLst>
              <a:ext uri="{FF2B5EF4-FFF2-40B4-BE49-F238E27FC236}">
                <a16:creationId xmlns:a16="http://schemas.microsoft.com/office/drawing/2014/main" id="{626B73AE-3585-4450-A61F-2665857EB816}"/>
              </a:ext>
            </a:extLst>
          </p:cNvPr>
          <p:cNvSpPr>
            <a:spLocks noGrp="1"/>
          </p:cNvSpPr>
          <p:nvPr>
            <p:ph sz="quarter" idx="36" hasCustomPrompt="1"/>
          </p:nvPr>
        </p:nvSpPr>
        <p:spPr>
          <a:xfrm>
            <a:off x="4511824" y="4946435"/>
            <a:ext cx="2520279" cy="1260000"/>
          </a:xfrm>
          <a:prstGeom prst="rect">
            <a:avLst/>
          </a:prstGeom>
        </p:spPr>
        <p:txBody>
          <a:bodyPr vert="horz" lIns="0" tIns="0" rIns="0" bIns="0" rtlCol="0">
            <a:noAutofit/>
          </a:bodyPr>
          <a:lstStyle>
            <a:lvl1pPr>
              <a:lnSpc>
                <a:spcPct val="110000"/>
              </a:lnSpc>
              <a:spcBef>
                <a:spcPts val="0"/>
              </a:spcBef>
              <a:spcAft>
                <a:spcPts val="0"/>
              </a:spcAft>
              <a:defRPr lang="en-US" sz="1050" dirty="0">
                <a:solidFill>
                  <a:schemeClr val="bg1"/>
                </a:solidFill>
              </a:defRPr>
            </a:lvl1pPr>
            <a:lvl2pPr>
              <a:lnSpc>
                <a:spcPct val="110000"/>
              </a:lnSpc>
              <a:spcBef>
                <a:spcPts val="0"/>
              </a:spcBef>
              <a:spcAft>
                <a:spcPts val="0"/>
              </a:spcAft>
              <a:defRPr lang="en-US" sz="1050" dirty="0">
                <a:solidFill>
                  <a:schemeClr val="bg1"/>
                </a:solidFill>
              </a:defRPr>
            </a:lvl2pPr>
            <a:lvl3pPr>
              <a:defRPr lang="en-US" dirty="0">
                <a:solidFill>
                  <a:schemeClr val="bg1"/>
                </a:solidFill>
              </a:defRPr>
            </a:lvl3pPr>
            <a:lvl4pPr>
              <a:defRPr lang="en-US" dirty="0">
                <a:solidFill>
                  <a:schemeClr val="bg1"/>
                </a:solidFill>
              </a:defRPr>
            </a:lvl4pPr>
            <a:lvl5pPr>
              <a:defRPr lang="en-US" dirty="0">
                <a:solidFill>
                  <a:schemeClr val="bg1"/>
                </a:solidFill>
              </a:defRPr>
            </a:lvl5pPr>
          </a:lstStyle>
          <a:p>
            <a:pPr lvl="0"/>
            <a:r>
              <a:rPr lang="en-US" dirty="0"/>
              <a:t>Edit Master text styles</a:t>
            </a:r>
          </a:p>
          <a:p>
            <a:pPr lvl="1"/>
            <a:r>
              <a:rPr lang="en-US" dirty="0"/>
              <a:t>Second level</a:t>
            </a:r>
          </a:p>
        </p:txBody>
      </p:sp>
      <p:sp>
        <p:nvSpPr>
          <p:cNvPr id="17" name="Content Placeholder 12">
            <a:extLst>
              <a:ext uri="{FF2B5EF4-FFF2-40B4-BE49-F238E27FC236}">
                <a16:creationId xmlns:a16="http://schemas.microsoft.com/office/drawing/2014/main" id="{CEB3261A-B820-4F34-AA9C-ECB6FADB7347}"/>
              </a:ext>
            </a:extLst>
          </p:cNvPr>
          <p:cNvSpPr>
            <a:spLocks noGrp="1"/>
          </p:cNvSpPr>
          <p:nvPr>
            <p:ph sz="quarter" idx="12" hasCustomPrompt="1"/>
          </p:nvPr>
        </p:nvSpPr>
        <p:spPr>
          <a:xfrm>
            <a:off x="4007691" y="1993680"/>
            <a:ext cx="306283" cy="307975"/>
          </a:xfrm>
          <a:prstGeom prst="rect">
            <a:avLst/>
          </a:prstGeom>
        </p:spPr>
        <p:txBody>
          <a:bodyPr>
            <a:normAutofit/>
          </a:bodyPr>
          <a:lstStyle>
            <a:lvl1pPr>
              <a:defRPr sz="800">
                <a:solidFill>
                  <a:schemeClr val="bg1"/>
                </a:solidFill>
              </a:defRPr>
            </a:lvl1pPr>
          </a:lstStyle>
          <a:p>
            <a:pPr lvl="0"/>
            <a:r>
              <a:rPr lang="en-US" dirty="0"/>
              <a:t> icon</a:t>
            </a:r>
            <a:endParaRPr lang="en-AU" dirty="0"/>
          </a:p>
        </p:txBody>
      </p:sp>
      <p:sp>
        <p:nvSpPr>
          <p:cNvPr id="18" name="Content Placeholder 12">
            <a:extLst>
              <a:ext uri="{FF2B5EF4-FFF2-40B4-BE49-F238E27FC236}">
                <a16:creationId xmlns:a16="http://schemas.microsoft.com/office/drawing/2014/main" id="{9E0DE186-927A-456D-BA02-3331C27470FD}"/>
              </a:ext>
            </a:extLst>
          </p:cNvPr>
          <p:cNvSpPr>
            <a:spLocks noGrp="1"/>
          </p:cNvSpPr>
          <p:nvPr>
            <p:ph sz="quarter" idx="37" hasCustomPrompt="1"/>
          </p:nvPr>
        </p:nvSpPr>
        <p:spPr>
          <a:xfrm>
            <a:off x="4007691" y="3470058"/>
            <a:ext cx="306283" cy="307975"/>
          </a:xfrm>
          <a:prstGeom prst="rect">
            <a:avLst/>
          </a:prstGeom>
        </p:spPr>
        <p:txBody>
          <a:bodyPr>
            <a:normAutofit/>
          </a:bodyPr>
          <a:lstStyle>
            <a:lvl1pPr>
              <a:defRPr sz="800">
                <a:solidFill>
                  <a:schemeClr val="bg1"/>
                </a:solidFill>
              </a:defRPr>
            </a:lvl1pPr>
          </a:lstStyle>
          <a:p>
            <a:pPr lvl="0"/>
            <a:r>
              <a:rPr lang="en-US" dirty="0"/>
              <a:t> icon</a:t>
            </a:r>
            <a:endParaRPr lang="en-AU" dirty="0"/>
          </a:p>
        </p:txBody>
      </p:sp>
      <p:sp>
        <p:nvSpPr>
          <p:cNvPr id="19" name="Content Placeholder 12">
            <a:extLst>
              <a:ext uri="{FF2B5EF4-FFF2-40B4-BE49-F238E27FC236}">
                <a16:creationId xmlns:a16="http://schemas.microsoft.com/office/drawing/2014/main" id="{EC74DFA6-B8C2-4882-ADA6-BDDC15DB7D90}"/>
              </a:ext>
            </a:extLst>
          </p:cNvPr>
          <p:cNvSpPr>
            <a:spLocks noGrp="1"/>
          </p:cNvSpPr>
          <p:nvPr>
            <p:ph sz="quarter" idx="38" hasCustomPrompt="1"/>
          </p:nvPr>
        </p:nvSpPr>
        <p:spPr>
          <a:xfrm>
            <a:off x="4007691" y="4946435"/>
            <a:ext cx="306283" cy="307975"/>
          </a:xfrm>
          <a:prstGeom prst="rect">
            <a:avLst/>
          </a:prstGeom>
        </p:spPr>
        <p:txBody>
          <a:bodyPr>
            <a:normAutofit/>
          </a:bodyPr>
          <a:lstStyle>
            <a:lvl1pPr>
              <a:defRPr sz="800">
                <a:solidFill>
                  <a:schemeClr val="bg1"/>
                </a:solidFill>
              </a:defRPr>
            </a:lvl1pPr>
          </a:lstStyle>
          <a:p>
            <a:pPr lvl="0"/>
            <a:r>
              <a:rPr lang="en-US" dirty="0"/>
              <a:t> icon</a:t>
            </a:r>
            <a:endParaRPr lang="en-AU" dirty="0"/>
          </a:p>
        </p:txBody>
      </p:sp>
    </p:spTree>
    <p:extLst>
      <p:ext uri="{BB962C8B-B14F-4D97-AF65-F5344CB8AC3E}">
        <p14:creationId xmlns:p14="http://schemas.microsoft.com/office/powerpoint/2010/main" val="1858387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itle and table_purp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B9EE8B-9737-4CD0-834C-9321616FE29F}"/>
              </a:ext>
            </a:extLst>
          </p:cNvPr>
          <p:cNvSpPr>
            <a:spLocks noGrp="1"/>
          </p:cNvSpPr>
          <p:nvPr>
            <p:ph type="title"/>
          </p:nvPr>
        </p:nvSpPr>
        <p:spPr/>
        <p:txBody>
          <a:bodyPr/>
          <a:lstStyle/>
          <a:p>
            <a:r>
              <a:rPr lang="en-GB"/>
              <a:t>Click to edit Master title style</a:t>
            </a:r>
            <a:endParaRPr lang="en-AU" dirty="0"/>
          </a:p>
        </p:txBody>
      </p:sp>
      <p:sp>
        <p:nvSpPr>
          <p:cNvPr id="4" name="Footer Placeholder 3">
            <a:extLst>
              <a:ext uri="{FF2B5EF4-FFF2-40B4-BE49-F238E27FC236}">
                <a16:creationId xmlns:a16="http://schemas.microsoft.com/office/drawing/2014/main" id="{D307EFFC-A8F6-46B6-82DB-6FB3399678B7}"/>
              </a:ext>
            </a:extLst>
          </p:cNvPr>
          <p:cNvSpPr>
            <a:spLocks noGrp="1"/>
          </p:cNvSpPr>
          <p:nvPr>
            <p:ph type="ftr" sz="quarter" idx="17"/>
          </p:nvPr>
        </p:nvSpPr>
        <p:spPr/>
        <p:txBody>
          <a:bodyPr/>
          <a:lstStyle/>
          <a:p>
            <a:endParaRPr lang="en-US"/>
          </a:p>
        </p:txBody>
      </p:sp>
      <p:sp>
        <p:nvSpPr>
          <p:cNvPr id="10" name="Slide Number Placeholder 9">
            <a:extLst>
              <a:ext uri="{FF2B5EF4-FFF2-40B4-BE49-F238E27FC236}">
                <a16:creationId xmlns:a16="http://schemas.microsoft.com/office/drawing/2014/main" id="{11037509-88E8-46BB-B6E5-FC65A58ADE60}"/>
              </a:ext>
            </a:extLst>
          </p:cNvPr>
          <p:cNvSpPr>
            <a:spLocks noGrp="1"/>
          </p:cNvSpPr>
          <p:nvPr>
            <p:ph type="sldNum" sz="quarter" idx="18"/>
          </p:nvPr>
        </p:nvSpPr>
        <p:spPr/>
        <p:txBody>
          <a:bodyPr/>
          <a:lstStyle/>
          <a:p>
            <a:fld id="{C1C9B50E-D894-5741-84C2-91225D19B5B3}" type="slidenum">
              <a:rPr lang="en-US" smtClean="0"/>
              <a:t>‹#›</a:t>
            </a:fld>
            <a:endParaRPr lang="en-US"/>
          </a:p>
        </p:txBody>
      </p:sp>
      <p:sp>
        <p:nvSpPr>
          <p:cNvPr id="6" name="Rectangle 5">
            <a:extLst>
              <a:ext uri="{FF2B5EF4-FFF2-40B4-BE49-F238E27FC236}">
                <a16:creationId xmlns:a16="http://schemas.microsoft.com/office/drawing/2014/main" id="{F394381A-1796-48D3-99D8-9D18726C1C17}"/>
              </a:ext>
            </a:extLst>
          </p:cNvPr>
          <p:cNvSpPr/>
          <p:nvPr/>
        </p:nvSpPr>
        <p:spPr>
          <a:xfrm flipV="1">
            <a:off x="-7364" y="2030400"/>
            <a:ext cx="12199364" cy="441176"/>
          </a:xfrm>
          <a:prstGeom prst="rect">
            <a:avLst/>
          </a:prstGeom>
          <a:gradFill flip="none" rotWithShape="1">
            <a:gsLst>
              <a:gs pos="38000">
                <a:schemeClr val="accent1"/>
              </a:gs>
              <a:gs pos="0">
                <a:schemeClr val="accent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able Placeholder 4">
            <a:extLst>
              <a:ext uri="{FF2B5EF4-FFF2-40B4-BE49-F238E27FC236}">
                <a16:creationId xmlns:a16="http://schemas.microsoft.com/office/drawing/2014/main" id="{0D5A62B6-F116-49B4-8113-732AC813C248}"/>
              </a:ext>
            </a:extLst>
          </p:cNvPr>
          <p:cNvSpPr>
            <a:spLocks noGrp="1"/>
          </p:cNvSpPr>
          <p:nvPr>
            <p:ph type="tbl" sz="quarter" idx="19"/>
          </p:nvPr>
        </p:nvSpPr>
        <p:spPr>
          <a:xfrm>
            <a:off x="695325" y="2030400"/>
            <a:ext cx="10801350" cy="3895356"/>
          </a:xfrm>
        </p:spPr>
        <p:txBody>
          <a:bodyPr/>
          <a:lstStyle>
            <a:lvl1pPr>
              <a:defRPr>
                <a:solidFill>
                  <a:schemeClr val="bg1"/>
                </a:solidFill>
              </a:defRPr>
            </a:lvl1pPr>
          </a:lstStyle>
          <a:p>
            <a:r>
              <a:rPr lang="en-GB"/>
              <a:t>Click icon to add table</a:t>
            </a:r>
            <a:endParaRPr lang="en-AU"/>
          </a:p>
        </p:txBody>
      </p:sp>
      <p:sp>
        <p:nvSpPr>
          <p:cNvPr id="9" name="Text Placeholder 5">
            <a:extLst>
              <a:ext uri="{FF2B5EF4-FFF2-40B4-BE49-F238E27FC236}">
                <a16:creationId xmlns:a16="http://schemas.microsoft.com/office/drawing/2014/main" id="{2CBC60DA-95B5-4B8A-9C10-E7B105A01E42}"/>
              </a:ext>
            </a:extLst>
          </p:cNvPr>
          <p:cNvSpPr>
            <a:spLocks noGrp="1"/>
          </p:cNvSpPr>
          <p:nvPr>
            <p:ph type="body" sz="quarter" idx="31" hasCustomPrompt="1"/>
          </p:nvPr>
        </p:nvSpPr>
        <p:spPr>
          <a:xfrm>
            <a:off x="695326" y="1364400"/>
            <a:ext cx="9575999" cy="506132"/>
          </a:xfrm>
          <a:prstGeom prst="rect">
            <a:avLst/>
          </a:prstGeom>
        </p:spPr>
        <p:txBody>
          <a:bodyPr>
            <a:noAutofit/>
          </a:bodyPr>
          <a:lstStyle>
            <a:lvl1pPr>
              <a:lnSpc>
                <a:spcPct val="100000"/>
              </a:lnSpc>
              <a:defRPr sz="1600" b="0">
                <a:solidFill>
                  <a:schemeClr val="tx2"/>
                </a:solidFill>
              </a:defRPr>
            </a:lvl1pPr>
            <a:lvl2pPr marL="612" indent="0">
              <a:buNone/>
              <a:defRPr/>
            </a:lvl2pPr>
          </a:lstStyle>
          <a:p>
            <a:pPr lvl="0"/>
            <a:r>
              <a:rPr lang="en-US" dirty="0"/>
              <a:t>[Subtitle]</a:t>
            </a:r>
          </a:p>
        </p:txBody>
      </p:sp>
    </p:spTree>
    <p:extLst>
      <p:ext uri="{BB962C8B-B14F-4D97-AF65-F5344CB8AC3E}">
        <p14:creationId xmlns:p14="http://schemas.microsoft.com/office/powerpoint/2010/main" val="1434243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1_Title and 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B9EE8B-9737-4CD0-834C-9321616FE29F}"/>
              </a:ext>
            </a:extLst>
          </p:cNvPr>
          <p:cNvSpPr>
            <a:spLocks noGrp="1"/>
          </p:cNvSpPr>
          <p:nvPr>
            <p:ph type="title"/>
          </p:nvPr>
        </p:nvSpPr>
        <p:spPr/>
        <p:txBody>
          <a:bodyPr/>
          <a:lstStyle/>
          <a:p>
            <a:r>
              <a:rPr lang="en-GB"/>
              <a:t>Click to edit Master title style</a:t>
            </a:r>
            <a:endParaRPr lang="en-AU" dirty="0"/>
          </a:p>
        </p:txBody>
      </p:sp>
      <p:sp>
        <p:nvSpPr>
          <p:cNvPr id="4" name="Footer Placeholder 3">
            <a:extLst>
              <a:ext uri="{FF2B5EF4-FFF2-40B4-BE49-F238E27FC236}">
                <a16:creationId xmlns:a16="http://schemas.microsoft.com/office/drawing/2014/main" id="{D307EFFC-A8F6-46B6-82DB-6FB3399678B7}"/>
              </a:ext>
            </a:extLst>
          </p:cNvPr>
          <p:cNvSpPr>
            <a:spLocks noGrp="1"/>
          </p:cNvSpPr>
          <p:nvPr>
            <p:ph type="ftr" sz="quarter" idx="17"/>
          </p:nvPr>
        </p:nvSpPr>
        <p:spPr/>
        <p:txBody>
          <a:bodyPr/>
          <a:lstStyle/>
          <a:p>
            <a:endParaRPr lang="en-US"/>
          </a:p>
        </p:txBody>
      </p:sp>
      <p:sp>
        <p:nvSpPr>
          <p:cNvPr id="10" name="Slide Number Placeholder 9">
            <a:extLst>
              <a:ext uri="{FF2B5EF4-FFF2-40B4-BE49-F238E27FC236}">
                <a16:creationId xmlns:a16="http://schemas.microsoft.com/office/drawing/2014/main" id="{11037509-88E8-46BB-B6E5-FC65A58ADE60}"/>
              </a:ext>
            </a:extLst>
          </p:cNvPr>
          <p:cNvSpPr>
            <a:spLocks noGrp="1"/>
          </p:cNvSpPr>
          <p:nvPr>
            <p:ph type="sldNum" sz="quarter" idx="18"/>
          </p:nvPr>
        </p:nvSpPr>
        <p:spPr/>
        <p:txBody>
          <a:bodyPr/>
          <a:lstStyle/>
          <a:p>
            <a:fld id="{C1C9B50E-D894-5741-84C2-91225D19B5B3}" type="slidenum">
              <a:rPr lang="en-US" smtClean="0"/>
              <a:t>‹#›</a:t>
            </a:fld>
            <a:endParaRPr lang="en-US"/>
          </a:p>
        </p:txBody>
      </p:sp>
      <p:sp>
        <p:nvSpPr>
          <p:cNvPr id="5" name="Table Placeholder 4">
            <a:extLst>
              <a:ext uri="{FF2B5EF4-FFF2-40B4-BE49-F238E27FC236}">
                <a16:creationId xmlns:a16="http://schemas.microsoft.com/office/drawing/2014/main" id="{0D5A62B6-F116-49B4-8113-732AC813C248}"/>
              </a:ext>
            </a:extLst>
          </p:cNvPr>
          <p:cNvSpPr>
            <a:spLocks noGrp="1"/>
          </p:cNvSpPr>
          <p:nvPr>
            <p:ph type="tbl" sz="quarter" idx="19"/>
          </p:nvPr>
        </p:nvSpPr>
        <p:spPr>
          <a:xfrm>
            <a:off x="695325" y="2030400"/>
            <a:ext cx="9575999" cy="3671887"/>
          </a:xfrm>
        </p:spPr>
        <p:txBody>
          <a:bodyPr/>
          <a:lstStyle>
            <a:lvl1pPr>
              <a:defRPr>
                <a:solidFill>
                  <a:schemeClr val="bg1"/>
                </a:solidFill>
              </a:defRPr>
            </a:lvl1pPr>
          </a:lstStyle>
          <a:p>
            <a:r>
              <a:rPr lang="en-GB"/>
              <a:t>Click icon to add table</a:t>
            </a:r>
            <a:endParaRPr lang="en-AU"/>
          </a:p>
        </p:txBody>
      </p:sp>
      <p:sp>
        <p:nvSpPr>
          <p:cNvPr id="9" name="Text Placeholder 5">
            <a:extLst>
              <a:ext uri="{FF2B5EF4-FFF2-40B4-BE49-F238E27FC236}">
                <a16:creationId xmlns:a16="http://schemas.microsoft.com/office/drawing/2014/main" id="{2CBC60DA-95B5-4B8A-9C10-E7B105A01E42}"/>
              </a:ext>
            </a:extLst>
          </p:cNvPr>
          <p:cNvSpPr>
            <a:spLocks noGrp="1"/>
          </p:cNvSpPr>
          <p:nvPr>
            <p:ph type="body" sz="quarter" idx="31" hasCustomPrompt="1"/>
          </p:nvPr>
        </p:nvSpPr>
        <p:spPr>
          <a:xfrm>
            <a:off x="695326" y="1364400"/>
            <a:ext cx="9575999" cy="506132"/>
          </a:xfrm>
          <a:prstGeom prst="rect">
            <a:avLst/>
          </a:prstGeom>
        </p:spPr>
        <p:txBody>
          <a:bodyPr>
            <a:noAutofit/>
          </a:bodyPr>
          <a:lstStyle>
            <a:lvl1pPr>
              <a:lnSpc>
                <a:spcPct val="100000"/>
              </a:lnSpc>
              <a:defRPr sz="1600" b="0">
                <a:solidFill>
                  <a:schemeClr val="tx2"/>
                </a:solidFill>
              </a:defRPr>
            </a:lvl1pPr>
            <a:lvl2pPr marL="612" indent="0">
              <a:buNone/>
              <a:defRPr/>
            </a:lvl2pPr>
          </a:lstStyle>
          <a:p>
            <a:pPr lvl="0"/>
            <a:r>
              <a:rPr lang="en-US" dirty="0"/>
              <a:t>[Subtitle]</a:t>
            </a:r>
          </a:p>
        </p:txBody>
      </p:sp>
    </p:spTree>
    <p:extLst>
      <p:ext uri="{BB962C8B-B14F-4D97-AF65-F5344CB8AC3E}">
        <p14:creationId xmlns:p14="http://schemas.microsoft.com/office/powerpoint/2010/main" val="16998287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Image collage">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32B02A2A-B474-483E-8BA0-6F967ADE9726}"/>
              </a:ext>
            </a:extLst>
          </p:cNvPr>
          <p:cNvSpPr>
            <a:spLocks noGrp="1"/>
          </p:cNvSpPr>
          <p:nvPr>
            <p:ph type="ftr" sz="quarter" idx="10"/>
          </p:nvPr>
        </p:nvSpPr>
        <p:spPr/>
        <p:txBody>
          <a:bodyPr/>
          <a:lstStyle/>
          <a:p>
            <a:endParaRPr lang="en-US"/>
          </a:p>
        </p:txBody>
      </p:sp>
      <p:sp>
        <p:nvSpPr>
          <p:cNvPr id="4" name="Slide Number Placeholder 3">
            <a:extLst>
              <a:ext uri="{FF2B5EF4-FFF2-40B4-BE49-F238E27FC236}">
                <a16:creationId xmlns:a16="http://schemas.microsoft.com/office/drawing/2014/main" id="{1C168D10-C8CC-42E5-BF51-D9C5BB3F450E}"/>
              </a:ext>
            </a:extLst>
          </p:cNvPr>
          <p:cNvSpPr>
            <a:spLocks noGrp="1"/>
          </p:cNvSpPr>
          <p:nvPr>
            <p:ph type="sldNum" sz="quarter" idx="11"/>
          </p:nvPr>
        </p:nvSpPr>
        <p:spPr/>
        <p:txBody>
          <a:bodyPr/>
          <a:lstStyle/>
          <a:p>
            <a:fld id="{C1C9B50E-D894-5741-84C2-91225D19B5B3}" type="slidenum">
              <a:rPr lang="en-US" smtClean="0"/>
              <a:t>‹#›</a:t>
            </a:fld>
            <a:endParaRPr lang="en-US"/>
          </a:p>
        </p:txBody>
      </p:sp>
      <p:sp>
        <p:nvSpPr>
          <p:cNvPr id="14" name="Picture Placeholder 21">
            <a:extLst>
              <a:ext uri="{FF2B5EF4-FFF2-40B4-BE49-F238E27FC236}">
                <a16:creationId xmlns:a16="http://schemas.microsoft.com/office/drawing/2014/main" id="{FEDE633B-2FE4-48AB-9CD1-2A1EB093AF9E}"/>
              </a:ext>
            </a:extLst>
          </p:cNvPr>
          <p:cNvSpPr>
            <a:spLocks noGrp="1"/>
          </p:cNvSpPr>
          <p:nvPr>
            <p:ph type="pic" sz="quarter" idx="14"/>
          </p:nvPr>
        </p:nvSpPr>
        <p:spPr>
          <a:xfrm>
            <a:off x="3719736" y="2778974"/>
            <a:ext cx="2301456" cy="3514546"/>
          </a:xfrm>
          <a:solidFill>
            <a:schemeClr val="bg1">
              <a:lumMod val="95000"/>
            </a:schemeClr>
          </a:solidFill>
        </p:spPr>
        <p:txBody>
          <a:bodyPr/>
          <a:lstStyle/>
          <a:p>
            <a:r>
              <a:rPr lang="en-GB"/>
              <a:t>Click icon to add picture</a:t>
            </a:r>
            <a:endParaRPr lang="en-US" dirty="0"/>
          </a:p>
        </p:txBody>
      </p:sp>
      <p:sp>
        <p:nvSpPr>
          <p:cNvPr id="17" name="Picture Placeholder 21">
            <a:extLst>
              <a:ext uri="{FF2B5EF4-FFF2-40B4-BE49-F238E27FC236}">
                <a16:creationId xmlns:a16="http://schemas.microsoft.com/office/drawing/2014/main" id="{B62BB5B9-4568-4309-93B5-668133F36808}"/>
              </a:ext>
            </a:extLst>
          </p:cNvPr>
          <p:cNvSpPr>
            <a:spLocks noGrp="1"/>
          </p:cNvSpPr>
          <p:nvPr>
            <p:ph type="pic" sz="quarter" idx="19"/>
          </p:nvPr>
        </p:nvSpPr>
        <p:spPr>
          <a:xfrm>
            <a:off x="8471624" y="908720"/>
            <a:ext cx="2964660" cy="5384800"/>
          </a:xfrm>
          <a:solidFill>
            <a:schemeClr val="bg1">
              <a:lumMod val="95000"/>
            </a:schemeClr>
          </a:solidFill>
        </p:spPr>
        <p:txBody>
          <a:bodyPr/>
          <a:lstStyle/>
          <a:p>
            <a:r>
              <a:rPr lang="en-GB"/>
              <a:t>Click icon to add picture</a:t>
            </a:r>
            <a:endParaRPr lang="en-US"/>
          </a:p>
        </p:txBody>
      </p:sp>
      <p:sp>
        <p:nvSpPr>
          <p:cNvPr id="19" name="Rectangle 18">
            <a:extLst>
              <a:ext uri="{FF2B5EF4-FFF2-40B4-BE49-F238E27FC236}">
                <a16:creationId xmlns:a16="http://schemas.microsoft.com/office/drawing/2014/main" id="{380F20EE-FF0D-49B8-9D8F-6FF4988FD153}"/>
              </a:ext>
            </a:extLst>
          </p:cNvPr>
          <p:cNvSpPr/>
          <p:nvPr/>
        </p:nvSpPr>
        <p:spPr>
          <a:xfrm>
            <a:off x="660400" y="908719"/>
            <a:ext cx="2985168" cy="5384801"/>
          </a:xfrm>
          <a:prstGeom prst="rect">
            <a:avLst/>
          </a:prstGeom>
          <a:gradFill flip="none" rotWithShape="1">
            <a:gsLst>
              <a:gs pos="38000">
                <a:schemeClr val="accent1"/>
              </a:gs>
              <a:gs pos="0">
                <a:schemeClr val="accent2"/>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Picture Placeholder 21">
            <a:extLst>
              <a:ext uri="{FF2B5EF4-FFF2-40B4-BE49-F238E27FC236}">
                <a16:creationId xmlns:a16="http://schemas.microsoft.com/office/drawing/2014/main" id="{BDF2E1FE-5917-4797-9E49-44EFF2621531}"/>
              </a:ext>
            </a:extLst>
          </p:cNvPr>
          <p:cNvSpPr>
            <a:spLocks noGrp="1"/>
          </p:cNvSpPr>
          <p:nvPr>
            <p:ph type="pic" sz="quarter" idx="21"/>
          </p:nvPr>
        </p:nvSpPr>
        <p:spPr>
          <a:xfrm>
            <a:off x="6096000" y="908720"/>
            <a:ext cx="2301456" cy="3514546"/>
          </a:xfrm>
          <a:solidFill>
            <a:schemeClr val="bg1">
              <a:lumMod val="95000"/>
            </a:schemeClr>
          </a:solidFill>
        </p:spPr>
        <p:txBody>
          <a:bodyPr/>
          <a:lstStyle/>
          <a:p>
            <a:r>
              <a:rPr lang="en-GB"/>
              <a:t>Click icon to add picture</a:t>
            </a:r>
            <a:endParaRPr lang="en-US" dirty="0"/>
          </a:p>
        </p:txBody>
      </p:sp>
      <p:sp>
        <p:nvSpPr>
          <p:cNvPr id="21" name="Title 20">
            <a:extLst>
              <a:ext uri="{FF2B5EF4-FFF2-40B4-BE49-F238E27FC236}">
                <a16:creationId xmlns:a16="http://schemas.microsoft.com/office/drawing/2014/main" id="{B3DC9EC2-22B3-4E80-AE40-B61675B3E917}"/>
              </a:ext>
            </a:extLst>
          </p:cNvPr>
          <p:cNvSpPr>
            <a:spLocks noGrp="1"/>
          </p:cNvSpPr>
          <p:nvPr>
            <p:ph type="title"/>
          </p:nvPr>
        </p:nvSpPr>
        <p:spPr>
          <a:xfrm>
            <a:off x="830541" y="1198800"/>
            <a:ext cx="2184251" cy="1728266"/>
          </a:xfrm>
        </p:spPr>
        <p:txBody>
          <a:bodyPr/>
          <a:lstStyle>
            <a:lvl1pPr>
              <a:defRPr sz="3600">
                <a:solidFill>
                  <a:schemeClr val="bg1"/>
                </a:solidFill>
              </a:defRPr>
            </a:lvl1pPr>
          </a:lstStyle>
          <a:p>
            <a:r>
              <a:rPr lang="en-GB"/>
              <a:t>Click to edit Master title style</a:t>
            </a:r>
            <a:endParaRPr lang="en-AU" dirty="0"/>
          </a:p>
        </p:txBody>
      </p:sp>
      <p:sp>
        <p:nvSpPr>
          <p:cNvPr id="24" name="Text Placeholder 23">
            <a:extLst>
              <a:ext uri="{FF2B5EF4-FFF2-40B4-BE49-F238E27FC236}">
                <a16:creationId xmlns:a16="http://schemas.microsoft.com/office/drawing/2014/main" id="{6C6F5E5E-0BED-4A63-B208-AD4730EC3FFC}"/>
              </a:ext>
            </a:extLst>
          </p:cNvPr>
          <p:cNvSpPr>
            <a:spLocks noGrp="1"/>
          </p:cNvSpPr>
          <p:nvPr>
            <p:ph type="body" sz="quarter" idx="38" hasCustomPrompt="1"/>
          </p:nvPr>
        </p:nvSpPr>
        <p:spPr>
          <a:xfrm>
            <a:off x="873113" y="5402945"/>
            <a:ext cx="2160588" cy="859210"/>
          </a:xfrm>
        </p:spPr>
        <p:txBody>
          <a:bodyPr vert="horz" wrap="square" lIns="0" tIns="0" rIns="0" bIns="0" rtlCol="0" anchor="t">
            <a:spAutoFit/>
          </a:bodyPr>
          <a:lstStyle>
            <a:lvl1pPr>
              <a:defRPr lang="en-US" b="0" spc="25" smtClean="0">
                <a:solidFill>
                  <a:schemeClr val="bg1"/>
                </a:solidFill>
                <a:latin typeface="+mn-lt"/>
                <a:ea typeface="+mj-ea"/>
                <a:cs typeface="+mj-cs"/>
              </a:defRPr>
            </a:lvl1pPr>
            <a:lvl2pPr>
              <a:defRPr lang="en-US" sz="1800" smtClean="0">
                <a:latin typeface="+mn-lt"/>
              </a:defRPr>
            </a:lvl2pPr>
            <a:lvl3pPr>
              <a:defRPr lang="en-US" sz="1800" smtClean="0">
                <a:latin typeface="+mn-lt"/>
              </a:defRPr>
            </a:lvl3pPr>
            <a:lvl4pPr>
              <a:defRPr lang="en-US" sz="1800" smtClean="0">
                <a:latin typeface="+mn-lt"/>
              </a:defRPr>
            </a:lvl4pPr>
            <a:lvl5pPr>
              <a:defRPr lang="en-AU" sz="1800">
                <a:latin typeface="+mn-lt"/>
              </a:defRPr>
            </a:lvl5pPr>
          </a:lstStyle>
          <a:p>
            <a:pPr marL="12700" lvl="0">
              <a:lnSpc>
                <a:spcPct val="120000"/>
              </a:lnSpc>
              <a:spcBef>
                <a:spcPts val="0"/>
              </a:spcBef>
            </a:pPr>
            <a:r>
              <a:rPr lang="en-US" dirty="0" err="1"/>
              <a:t>Consectetur</a:t>
            </a:r>
            <a:r>
              <a:rPr lang="en-US" dirty="0"/>
              <a:t> </a:t>
            </a:r>
            <a:r>
              <a:rPr lang="en-US" dirty="0" err="1"/>
              <a:t>adipiscing</a:t>
            </a:r>
            <a:r>
              <a:rPr lang="en-US" dirty="0"/>
              <a:t> </a:t>
            </a:r>
            <a:r>
              <a:rPr lang="en-US" dirty="0" err="1"/>
              <a:t>elit</a:t>
            </a:r>
            <a:r>
              <a:rPr lang="en-US" dirty="0"/>
              <a:t>. </a:t>
            </a:r>
            <a:r>
              <a:rPr lang="en-US" dirty="0" err="1"/>
              <a:t>Praesent</a:t>
            </a:r>
            <a:r>
              <a:rPr lang="en-US" dirty="0"/>
              <a:t> </a:t>
            </a:r>
            <a:r>
              <a:rPr lang="en-US" dirty="0" err="1"/>
              <a:t>aliquet</a:t>
            </a:r>
            <a:r>
              <a:rPr lang="en-US" dirty="0"/>
              <a:t> </a:t>
            </a:r>
            <a:r>
              <a:rPr lang="en-US" dirty="0" err="1"/>
              <a:t>viverra</a:t>
            </a:r>
            <a:r>
              <a:rPr lang="en-US" dirty="0"/>
              <a:t> diam</a:t>
            </a:r>
          </a:p>
        </p:txBody>
      </p:sp>
      <p:sp>
        <p:nvSpPr>
          <p:cNvPr id="23" name="Picture Placeholder 21">
            <a:extLst>
              <a:ext uri="{FF2B5EF4-FFF2-40B4-BE49-F238E27FC236}">
                <a16:creationId xmlns:a16="http://schemas.microsoft.com/office/drawing/2014/main" id="{4D4DB864-F519-D798-00B8-776A89ECC33A}"/>
              </a:ext>
            </a:extLst>
          </p:cNvPr>
          <p:cNvSpPr>
            <a:spLocks noGrp="1"/>
          </p:cNvSpPr>
          <p:nvPr>
            <p:ph type="pic" sz="quarter" idx="39"/>
          </p:nvPr>
        </p:nvSpPr>
        <p:spPr>
          <a:xfrm>
            <a:off x="3719736" y="908720"/>
            <a:ext cx="2301456" cy="1781150"/>
          </a:xfrm>
          <a:solidFill>
            <a:schemeClr val="bg1">
              <a:lumMod val="95000"/>
            </a:schemeClr>
          </a:solidFill>
        </p:spPr>
        <p:txBody>
          <a:bodyPr/>
          <a:lstStyle/>
          <a:p>
            <a:r>
              <a:rPr lang="en-GB"/>
              <a:t>Click icon to add picture</a:t>
            </a:r>
            <a:endParaRPr lang="en-US"/>
          </a:p>
        </p:txBody>
      </p:sp>
      <p:sp>
        <p:nvSpPr>
          <p:cNvPr id="13" name="Picture Placeholder 21">
            <a:extLst>
              <a:ext uri="{FF2B5EF4-FFF2-40B4-BE49-F238E27FC236}">
                <a16:creationId xmlns:a16="http://schemas.microsoft.com/office/drawing/2014/main" id="{C0A41928-C063-9695-DECC-1289A16CF3FE}"/>
              </a:ext>
            </a:extLst>
          </p:cNvPr>
          <p:cNvSpPr>
            <a:spLocks noGrp="1"/>
          </p:cNvSpPr>
          <p:nvPr>
            <p:ph type="pic" sz="quarter" idx="40"/>
          </p:nvPr>
        </p:nvSpPr>
        <p:spPr>
          <a:xfrm>
            <a:off x="6096000" y="4512370"/>
            <a:ext cx="2301456" cy="1781150"/>
          </a:xfrm>
          <a:solidFill>
            <a:schemeClr val="bg1">
              <a:lumMod val="95000"/>
            </a:schemeClr>
          </a:solidFill>
        </p:spPr>
        <p:txBody>
          <a:bodyPr/>
          <a:lstStyle/>
          <a:p>
            <a:r>
              <a:rPr lang="en-GB"/>
              <a:t>Click icon to add picture</a:t>
            </a:r>
            <a:endParaRPr lang="en-US"/>
          </a:p>
        </p:txBody>
      </p:sp>
    </p:spTree>
    <p:extLst>
      <p:ext uri="{BB962C8B-B14F-4D97-AF65-F5344CB8AC3E}">
        <p14:creationId xmlns:p14="http://schemas.microsoft.com/office/powerpoint/2010/main" val="7182268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Thank You">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80385095-2391-426D-A969-133DEBAAD7D2}"/>
              </a:ext>
            </a:extLst>
          </p:cNvPr>
          <p:cNvSpPr/>
          <p:nvPr/>
        </p:nvSpPr>
        <p:spPr>
          <a:xfrm>
            <a:off x="-15679" y="246"/>
            <a:ext cx="12192000" cy="6857754"/>
          </a:xfrm>
          <a:custGeom>
            <a:avLst/>
            <a:gdLst>
              <a:gd name="connsiteX0" fmla="*/ 0 w 12192000"/>
              <a:gd name="connsiteY0" fmla="*/ 0 h 6857754"/>
              <a:gd name="connsiteX1" fmla="*/ 12192000 w 12192000"/>
              <a:gd name="connsiteY1" fmla="*/ 0 h 6857754"/>
              <a:gd name="connsiteX2" fmla="*/ 12192000 w 12192000"/>
              <a:gd name="connsiteY2" fmla="*/ 5240201 h 6857754"/>
              <a:gd name="connsiteX3" fmla="*/ 10416728 w 12192000"/>
              <a:gd name="connsiteY3" fmla="*/ 5286255 h 6857754"/>
              <a:gd name="connsiteX4" fmla="*/ 8988458 w 12192000"/>
              <a:gd name="connsiteY4" fmla="*/ 6493085 h 6857754"/>
              <a:gd name="connsiteX5" fmla="*/ 10312164 w 12192000"/>
              <a:gd name="connsiteY5" fmla="*/ 6259192 h 6857754"/>
              <a:gd name="connsiteX6" fmla="*/ 12192000 w 12192000"/>
              <a:gd name="connsiteY6" fmla="*/ 6857754 h 6857754"/>
              <a:gd name="connsiteX7" fmla="*/ 3635124 w 12192000"/>
              <a:gd name="connsiteY7" fmla="*/ 6857754 h 6857754"/>
              <a:gd name="connsiteX8" fmla="*/ 0 w 12192000"/>
              <a:gd name="connsiteY8" fmla="*/ 2702136 h 6857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6857754">
                <a:moveTo>
                  <a:pt x="0" y="0"/>
                </a:moveTo>
                <a:lnTo>
                  <a:pt x="12192000" y="0"/>
                </a:lnTo>
                <a:lnTo>
                  <a:pt x="12192000" y="5240201"/>
                </a:lnTo>
                <a:cubicBezTo>
                  <a:pt x="12134360" y="5220505"/>
                  <a:pt x="11296689" y="4822814"/>
                  <a:pt x="10416728" y="5286255"/>
                </a:cubicBezTo>
                <a:cubicBezTo>
                  <a:pt x="9967189" y="5522755"/>
                  <a:pt x="9070284" y="6395472"/>
                  <a:pt x="8988458" y="6493085"/>
                </a:cubicBezTo>
                <a:cubicBezTo>
                  <a:pt x="9362107" y="6178090"/>
                  <a:pt x="9534740" y="6023417"/>
                  <a:pt x="10312164" y="6259192"/>
                </a:cubicBezTo>
                <a:cubicBezTo>
                  <a:pt x="10997769" y="6466727"/>
                  <a:pt x="11756510" y="6798522"/>
                  <a:pt x="12192000" y="6857754"/>
                </a:cubicBezTo>
                <a:lnTo>
                  <a:pt x="3635124" y="6857754"/>
                </a:lnTo>
                <a:cubicBezTo>
                  <a:pt x="1517628" y="6213427"/>
                  <a:pt x="0" y="4456117"/>
                  <a:pt x="0" y="2702136"/>
                </a:cubicBezTo>
                <a:close/>
              </a:path>
            </a:pathLst>
          </a:custGeom>
          <a:gradFill flip="none" rotWithShape="1">
            <a:gsLst>
              <a:gs pos="46000">
                <a:schemeClr val="accent1"/>
              </a:gs>
              <a:gs pos="100000">
                <a:schemeClr val="accent2"/>
              </a:gs>
            </a:gsLst>
            <a:lin ang="10800000" scaled="1"/>
            <a:tileRect/>
          </a:gradFill>
          <a:ln w="14480" cap="flat">
            <a:noFill/>
            <a:prstDash val="solid"/>
            <a:miter/>
          </a:ln>
        </p:spPr>
        <p:txBody>
          <a:bodyPr rtlCol="0" anchor="ctr"/>
          <a:lstStyle/>
          <a:p>
            <a:endParaRPr lang="en-US" dirty="0"/>
          </a:p>
        </p:txBody>
      </p:sp>
      <p:sp>
        <p:nvSpPr>
          <p:cNvPr id="7" name="Text Placeholder 6"/>
          <p:cNvSpPr>
            <a:spLocks noGrp="1"/>
          </p:cNvSpPr>
          <p:nvPr>
            <p:ph type="body" sz="quarter" idx="10" hasCustomPrompt="1"/>
          </p:nvPr>
        </p:nvSpPr>
        <p:spPr bwMode="white">
          <a:xfrm>
            <a:off x="2711624" y="3266052"/>
            <a:ext cx="3254263" cy="307777"/>
          </a:xfrm>
          <a:prstGeom prst="rect">
            <a:avLst/>
          </a:prstGeom>
        </p:spPr>
        <p:txBody>
          <a:bodyPr vert="horz" lIns="0" tIns="0" rIns="0" bIns="0" rtlCol="0" anchor="t">
            <a:spAutoFit/>
          </a:bodyPr>
          <a:lstStyle>
            <a:lvl1pPr>
              <a:defRPr lang="en-US" sz="2000" b="0" spc="0" baseline="0" dirty="0">
                <a:solidFill>
                  <a:schemeClr val="bg1"/>
                </a:solidFill>
                <a:latin typeface="+mn-lt"/>
                <a:ea typeface="+mj-ea"/>
                <a:cs typeface="+mj-cs"/>
              </a:defRPr>
            </a:lvl1pPr>
          </a:lstStyle>
          <a:p>
            <a:pPr lvl="0">
              <a:lnSpc>
                <a:spcPct val="100000"/>
              </a:lnSpc>
              <a:spcBef>
                <a:spcPct val="0"/>
              </a:spcBef>
            </a:pPr>
            <a:r>
              <a:rPr lang="en-US" dirty="0"/>
              <a:t>Name surname</a:t>
            </a:r>
          </a:p>
        </p:txBody>
      </p:sp>
      <p:sp>
        <p:nvSpPr>
          <p:cNvPr id="27" name="Title 1">
            <a:extLst>
              <a:ext uri="{FF2B5EF4-FFF2-40B4-BE49-F238E27FC236}">
                <a16:creationId xmlns:a16="http://schemas.microsoft.com/office/drawing/2014/main" id="{257E80FD-A9E1-4484-8211-7013D6A25582}"/>
              </a:ext>
            </a:extLst>
          </p:cNvPr>
          <p:cNvSpPr>
            <a:spLocks noGrp="1"/>
          </p:cNvSpPr>
          <p:nvPr>
            <p:ph type="title" hasCustomPrompt="1"/>
          </p:nvPr>
        </p:nvSpPr>
        <p:spPr bwMode="white">
          <a:xfrm>
            <a:off x="2711624" y="2420888"/>
            <a:ext cx="3192289" cy="720081"/>
          </a:xfrm>
        </p:spPr>
        <p:txBody>
          <a:bodyPr vert="horz" lIns="0" tIns="0" rIns="0" bIns="0" rtlCol="0" anchor="t" anchorCtr="0">
            <a:normAutofit/>
          </a:bodyPr>
          <a:lstStyle>
            <a:lvl1pPr>
              <a:defRPr lang="en-AU" sz="4800" spc="0" baseline="0" dirty="0">
                <a:solidFill>
                  <a:schemeClr val="bg1"/>
                </a:solidFill>
                <a:latin typeface="+mn-lt"/>
              </a:defRPr>
            </a:lvl1pPr>
          </a:lstStyle>
          <a:p>
            <a:pPr marL="0" lvl="0"/>
            <a:r>
              <a:rPr lang="en-US" dirty="0"/>
              <a:t>Contact</a:t>
            </a:r>
            <a:endParaRPr lang="en-AU" dirty="0"/>
          </a:p>
        </p:txBody>
      </p:sp>
      <p:sp>
        <p:nvSpPr>
          <p:cNvPr id="29" name="Text Placeholder 6">
            <a:extLst>
              <a:ext uri="{FF2B5EF4-FFF2-40B4-BE49-F238E27FC236}">
                <a16:creationId xmlns:a16="http://schemas.microsoft.com/office/drawing/2014/main" id="{5455254C-E52B-428E-99C5-B07B839CF2CF}"/>
              </a:ext>
            </a:extLst>
          </p:cNvPr>
          <p:cNvSpPr>
            <a:spLocks noGrp="1"/>
          </p:cNvSpPr>
          <p:nvPr>
            <p:ph type="body" sz="quarter" idx="16" hasCustomPrompt="1"/>
          </p:nvPr>
        </p:nvSpPr>
        <p:spPr bwMode="white">
          <a:xfrm>
            <a:off x="2711624" y="3606924"/>
            <a:ext cx="3254263" cy="215444"/>
          </a:xfrm>
          <a:prstGeom prst="rect">
            <a:avLst/>
          </a:prstGeom>
        </p:spPr>
        <p:txBody>
          <a:bodyPr vert="horz" lIns="0" tIns="0" rIns="0" bIns="0" rtlCol="0" anchor="t">
            <a:spAutoFit/>
          </a:bodyPr>
          <a:lstStyle>
            <a:lvl1pPr>
              <a:defRPr lang="en-US" sz="1400" b="0" spc="0" baseline="0" dirty="0" smtClean="0">
                <a:solidFill>
                  <a:schemeClr val="bg1"/>
                </a:solidFill>
                <a:latin typeface="+mn-lt"/>
                <a:ea typeface="+mj-ea"/>
                <a:cs typeface="+mj-cs"/>
              </a:defRPr>
            </a:lvl1pPr>
          </a:lstStyle>
          <a:p>
            <a:pPr lvl="0">
              <a:lnSpc>
                <a:spcPct val="100000"/>
              </a:lnSpc>
              <a:spcBef>
                <a:spcPct val="0"/>
              </a:spcBef>
            </a:pPr>
            <a:r>
              <a:rPr lang="en-US" dirty="0"/>
              <a:t>Title</a:t>
            </a:r>
          </a:p>
        </p:txBody>
      </p:sp>
      <p:sp>
        <p:nvSpPr>
          <p:cNvPr id="33" name="Text Placeholder 6">
            <a:extLst>
              <a:ext uri="{FF2B5EF4-FFF2-40B4-BE49-F238E27FC236}">
                <a16:creationId xmlns:a16="http://schemas.microsoft.com/office/drawing/2014/main" id="{0C9C026C-FB6A-4A62-B08F-1942BF1B4413}"/>
              </a:ext>
            </a:extLst>
          </p:cNvPr>
          <p:cNvSpPr>
            <a:spLocks noGrp="1"/>
          </p:cNvSpPr>
          <p:nvPr>
            <p:ph type="body" sz="quarter" idx="17" hasCustomPrompt="1"/>
          </p:nvPr>
        </p:nvSpPr>
        <p:spPr bwMode="white">
          <a:xfrm>
            <a:off x="2711624" y="3907656"/>
            <a:ext cx="2200924" cy="215444"/>
          </a:xfrm>
          <a:prstGeom prst="rect">
            <a:avLst/>
          </a:prstGeom>
        </p:spPr>
        <p:txBody>
          <a:bodyPr vert="horz" wrap="none" lIns="0" tIns="0" rIns="0" bIns="0" rtlCol="0" anchor="t">
            <a:spAutoFit/>
          </a:bodyPr>
          <a:lstStyle>
            <a:lvl1pPr>
              <a:defRPr lang="en-US" sz="1400" b="0" spc="0" baseline="0" dirty="0" smtClean="0">
                <a:solidFill>
                  <a:schemeClr val="bg1"/>
                </a:solidFill>
                <a:latin typeface="+mn-lt"/>
                <a:ea typeface="+mj-ea"/>
                <a:cs typeface="+mj-cs"/>
              </a:defRPr>
            </a:lvl1pPr>
          </a:lstStyle>
          <a:p>
            <a:pPr lvl="0">
              <a:lnSpc>
                <a:spcPct val="100000"/>
              </a:lnSpc>
              <a:spcBef>
                <a:spcPct val="0"/>
              </a:spcBef>
            </a:pPr>
            <a:r>
              <a:rPr lang="en-US" dirty="0"/>
              <a:t>Name.surname@uq.edu.au</a:t>
            </a:r>
          </a:p>
        </p:txBody>
      </p:sp>
      <p:sp>
        <p:nvSpPr>
          <p:cNvPr id="34" name="Text Placeholder 6">
            <a:extLst>
              <a:ext uri="{FF2B5EF4-FFF2-40B4-BE49-F238E27FC236}">
                <a16:creationId xmlns:a16="http://schemas.microsoft.com/office/drawing/2014/main" id="{B4FF2464-4B77-4CFF-BDD7-A46E59DD3256}"/>
              </a:ext>
            </a:extLst>
          </p:cNvPr>
          <p:cNvSpPr>
            <a:spLocks noGrp="1"/>
          </p:cNvSpPr>
          <p:nvPr>
            <p:ph type="body" sz="quarter" idx="18" hasCustomPrompt="1"/>
          </p:nvPr>
        </p:nvSpPr>
        <p:spPr bwMode="white">
          <a:xfrm>
            <a:off x="2711624" y="4123556"/>
            <a:ext cx="1346522" cy="215444"/>
          </a:xfrm>
          <a:prstGeom prst="rect">
            <a:avLst/>
          </a:prstGeom>
        </p:spPr>
        <p:txBody>
          <a:bodyPr vert="horz" wrap="none" lIns="0" tIns="0" rIns="0" bIns="0" rtlCol="0" anchor="t">
            <a:spAutoFit/>
          </a:bodyPr>
          <a:lstStyle>
            <a:lvl1pPr>
              <a:defRPr lang="en-US" sz="1400" b="0" spc="0" baseline="0" dirty="0" smtClean="0">
                <a:solidFill>
                  <a:schemeClr val="bg1"/>
                </a:solidFill>
                <a:latin typeface="+mn-lt"/>
                <a:ea typeface="+mj-ea"/>
                <a:cs typeface="+mj-cs"/>
              </a:defRPr>
            </a:lvl1pPr>
          </a:lstStyle>
          <a:p>
            <a:pPr lvl="0">
              <a:lnSpc>
                <a:spcPct val="100000"/>
              </a:lnSpc>
              <a:spcBef>
                <a:spcPct val="0"/>
              </a:spcBef>
            </a:pPr>
            <a:r>
              <a:rPr lang="en-US" dirty="0"/>
              <a:t>+61 412 345 678</a:t>
            </a:r>
          </a:p>
        </p:txBody>
      </p:sp>
      <p:sp>
        <p:nvSpPr>
          <p:cNvPr id="51" name="Text Placeholder 50">
            <a:extLst>
              <a:ext uri="{FF2B5EF4-FFF2-40B4-BE49-F238E27FC236}">
                <a16:creationId xmlns:a16="http://schemas.microsoft.com/office/drawing/2014/main" id="{CEFEC494-73C0-494E-8DE9-7C8FE7AA87FB}"/>
              </a:ext>
            </a:extLst>
          </p:cNvPr>
          <p:cNvSpPr>
            <a:spLocks noGrp="1"/>
          </p:cNvSpPr>
          <p:nvPr>
            <p:ph type="body" sz="quarter" idx="19" hasCustomPrompt="1"/>
          </p:nvPr>
        </p:nvSpPr>
        <p:spPr>
          <a:xfrm>
            <a:off x="2711606" y="4797150"/>
            <a:ext cx="251419" cy="258205"/>
          </a:xfrm>
          <a:custGeom>
            <a:avLst/>
            <a:gdLst>
              <a:gd name="connsiteX0" fmla="*/ 2166 w 251419"/>
              <a:gd name="connsiteY0" fmla="*/ 0 h 258205"/>
              <a:gd name="connsiteX1" fmla="*/ 249239 w 251419"/>
              <a:gd name="connsiteY1" fmla="*/ 0 h 258205"/>
              <a:gd name="connsiteX2" fmla="*/ 251419 w 251419"/>
              <a:gd name="connsiteY2" fmla="*/ 2144 h 258205"/>
              <a:gd name="connsiteX3" fmla="*/ 251419 w 251419"/>
              <a:gd name="connsiteY3" fmla="*/ 256168 h 258205"/>
              <a:gd name="connsiteX4" fmla="*/ 249386 w 251419"/>
              <a:gd name="connsiteY4" fmla="*/ 258184 h 258205"/>
              <a:gd name="connsiteX5" fmla="*/ 173327 w 251419"/>
              <a:gd name="connsiteY5" fmla="*/ 258139 h 258205"/>
              <a:gd name="connsiteX6" fmla="*/ 172109 w 251419"/>
              <a:gd name="connsiteY6" fmla="*/ 254871 h 258205"/>
              <a:gd name="connsiteX7" fmla="*/ 172109 w 251419"/>
              <a:gd name="connsiteY7" fmla="*/ 243272 h 258205"/>
              <a:gd name="connsiteX8" fmla="*/ 172109 w 251419"/>
              <a:gd name="connsiteY8" fmla="*/ 164416 h 258205"/>
              <a:gd name="connsiteX9" fmla="*/ 172109 w 251419"/>
              <a:gd name="connsiteY9" fmla="*/ 161390 h 258205"/>
              <a:gd name="connsiteX10" fmla="*/ 176288 w 251419"/>
              <a:gd name="connsiteY10" fmla="*/ 157088 h 258205"/>
              <a:gd name="connsiteX11" fmla="*/ 197894 w 251419"/>
              <a:gd name="connsiteY11" fmla="*/ 157088 h 258205"/>
              <a:gd name="connsiteX12" fmla="*/ 201081 w 251419"/>
              <a:gd name="connsiteY12" fmla="*/ 157017 h 258205"/>
              <a:gd name="connsiteX13" fmla="*/ 205437 w 251419"/>
              <a:gd name="connsiteY13" fmla="*/ 152856 h 258205"/>
              <a:gd name="connsiteX14" fmla="*/ 208383 w 251419"/>
              <a:gd name="connsiteY14" fmla="*/ 130132 h 258205"/>
              <a:gd name="connsiteX15" fmla="*/ 209183 w 251419"/>
              <a:gd name="connsiteY15" fmla="*/ 123888 h 258205"/>
              <a:gd name="connsiteX16" fmla="*/ 205427 w 251419"/>
              <a:gd name="connsiteY16" fmla="*/ 119349 h 258205"/>
              <a:gd name="connsiteX17" fmla="*/ 194133 w 251419"/>
              <a:gd name="connsiteY17" fmla="*/ 119289 h 258205"/>
              <a:gd name="connsiteX18" fmla="*/ 176219 w 251419"/>
              <a:gd name="connsiteY18" fmla="*/ 119289 h 258205"/>
              <a:gd name="connsiteX19" fmla="*/ 172119 w 251419"/>
              <a:gd name="connsiteY19" fmla="*/ 115219 h 258205"/>
              <a:gd name="connsiteX20" fmla="*/ 172119 w 251419"/>
              <a:gd name="connsiteY20" fmla="*/ 90774 h 258205"/>
              <a:gd name="connsiteX21" fmla="*/ 183816 w 251419"/>
              <a:gd name="connsiteY21" fmla="*/ 74338 h 258205"/>
              <a:gd name="connsiteX22" fmla="*/ 187459 w 251419"/>
              <a:gd name="connsiteY22" fmla="*/ 73929 h 258205"/>
              <a:gd name="connsiteX23" fmla="*/ 205859 w 251419"/>
              <a:gd name="connsiteY23" fmla="*/ 73894 h 258205"/>
              <a:gd name="connsiteX24" fmla="*/ 210828 w 251419"/>
              <a:gd name="connsiteY24" fmla="*/ 68967 h 258205"/>
              <a:gd name="connsiteX25" fmla="*/ 210828 w 251419"/>
              <a:gd name="connsiteY25" fmla="*/ 44522 h 258205"/>
              <a:gd name="connsiteX26" fmla="*/ 206974 w 251419"/>
              <a:gd name="connsiteY26" fmla="*/ 39782 h 258205"/>
              <a:gd name="connsiteX27" fmla="*/ 170970 w 251419"/>
              <a:gd name="connsiteY27" fmla="*/ 40654 h 258205"/>
              <a:gd name="connsiteX28" fmla="*/ 135299 w 251419"/>
              <a:gd name="connsiteY28" fmla="*/ 83028 h 258205"/>
              <a:gd name="connsiteX29" fmla="*/ 135299 w 251419"/>
              <a:gd name="connsiteY29" fmla="*/ 114295 h 258205"/>
              <a:gd name="connsiteX30" fmla="*/ 130350 w 251419"/>
              <a:gd name="connsiteY30" fmla="*/ 119278 h 258205"/>
              <a:gd name="connsiteX31" fmla="*/ 108744 w 251419"/>
              <a:gd name="connsiteY31" fmla="*/ 119278 h 258205"/>
              <a:gd name="connsiteX32" fmla="*/ 102414 w 251419"/>
              <a:gd name="connsiteY32" fmla="*/ 125643 h 258205"/>
              <a:gd name="connsiteX33" fmla="*/ 102414 w 251419"/>
              <a:gd name="connsiteY33" fmla="*/ 150859 h 258205"/>
              <a:gd name="connsiteX34" fmla="*/ 108385 w 251419"/>
              <a:gd name="connsiteY34" fmla="*/ 157088 h 258205"/>
              <a:gd name="connsiteX35" fmla="*/ 131464 w 251419"/>
              <a:gd name="connsiteY35" fmla="*/ 157088 h 258205"/>
              <a:gd name="connsiteX36" fmla="*/ 135295 w 251419"/>
              <a:gd name="connsiteY36" fmla="*/ 160916 h 258205"/>
              <a:gd name="connsiteX37" fmla="*/ 135295 w 251419"/>
              <a:gd name="connsiteY37" fmla="*/ 254412 h 258205"/>
              <a:gd name="connsiteX38" fmla="*/ 134048 w 251419"/>
              <a:gd name="connsiteY38" fmla="*/ 258159 h 258205"/>
              <a:gd name="connsiteX39" fmla="*/ 2047 w 251419"/>
              <a:gd name="connsiteY39" fmla="*/ 258205 h 258205"/>
              <a:gd name="connsiteX40" fmla="*/ 0 w 251419"/>
              <a:gd name="connsiteY40" fmla="*/ 256188 h 258205"/>
              <a:gd name="connsiteX41" fmla="*/ 0 w 251419"/>
              <a:gd name="connsiteY41" fmla="*/ 2159 h 258205"/>
              <a:gd name="connsiteX42" fmla="*/ 2166 w 251419"/>
              <a:gd name="connsiteY42" fmla="*/ 0 h 258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419" h="258205">
                <a:moveTo>
                  <a:pt x="2166" y="0"/>
                </a:moveTo>
                <a:cubicBezTo>
                  <a:pt x="84525" y="51"/>
                  <a:pt x="166882" y="51"/>
                  <a:pt x="249239" y="0"/>
                </a:cubicBezTo>
                <a:cubicBezTo>
                  <a:pt x="250903" y="0"/>
                  <a:pt x="251424" y="212"/>
                  <a:pt x="251419" y="2144"/>
                </a:cubicBezTo>
                <a:cubicBezTo>
                  <a:pt x="251357" y="86820"/>
                  <a:pt x="251357" y="171495"/>
                  <a:pt x="251419" y="256168"/>
                </a:cubicBezTo>
                <a:cubicBezTo>
                  <a:pt x="251419" y="257937"/>
                  <a:pt x="251026" y="258215"/>
                  <a:pt x="249386" y="258184"/>
                </a:cubicBezTo>
                <a:cubicBezTo>
                  <a:pt x="224035" y="258120"/>
                  <a:pt x="198682" y="258106"/>
                  <a:pt x="173327" y="258139"/>
                </a:cubicBezTo>
                <a:cubicBezTo>
                  <a:pt x="172271" y="257307"/>
                  <a:pt x="172114" y="256122"/>
                  <a:pt x="172109" y="254871"/>
                </a:cubicBezTo>
                <a:cubicBezTo>
                  <a:pt x="172109" y="251003"/>
                  <a:pt x="172109" y="247140"/>
                  <a:pt x="172109" y="243272"/>
                </a:cubicBezTo>
                <a:lnTo>
                  <a:pt x="172109" y="164416"/>
                </a:lnTo>
                <a:cubicBezTo>
                  <a:pt x="172109" y="163406"/>
                  <a:pt x="172109" y="162398"/>
                  <a:pt x="172109" y="161390"/>
                </a:cubicBezTo>
                <a:cubicBezTo>
                  <a:pt x="172168" y="157793"/>
                  <a:pt x="172796" y="157107"/>
                  <a:pt x="176288" y="157088"/>
                </a:cubicBezTo>
                <a:cubicBezTo>
                  <a:pt x="183487" y="157047"/>
                  <a:pt x="190681" y="157088"/>
                  <a:pt x="197894" y="157088"/>
                </a:cubicBezTo>
                <a:cubicBezTo>
                  <a:pt x="198955" y="157088"/>
                  <a:pt x="200020" y="157113"/>
                  <a:pt x="201081" y="157017"/>
                </a:cubicBezTo>
                <a:cubicBezTo>
                  <a:pt x="203900" y="156760"/>
                  <a:pt x="205010" y="155781"/>
                  <a:pt x="205437" y="152856"/>
                </a:cubicBezTo>
                <a:cubicBezTo>
                  <a:pt x="206512" y="145292"/>
                  <a:pt x="207465" y="137727"/>
                  <a:pt x="208383" y="130132"/>
                </a:cubicBezTo>
                <a:cubicBezTo>
                  <a:pt x="208638" y="128048"/>
                  <a:pt x="208987" y="125976"/>
                  <a:pt x="209183" y="123888"/>
                </a:cubicBezTo>
                <a:cubicBezTo>
                  <a:pt x="209478" y="120726"/>
                  <a:pt x="208496" y="119485"/>
                  <a:pt x="205427" y="119349"/>
                </a:cubicBezTo>
                <a:cubicBezTo>
                  <a:pt x="201665" y="119178"/>
                  <a:pt x="197904" y="119298"/>
                  <a:pt x="194133" y="119289"/>
                </a:cubicBezTo>
                <a:cubicBezTo>
                  <a:pt x="188161" y="119289"/>
                  <a:pt x="182190" y="119314"/>
                  <a:pt x="176219" y="119289"/>
                </a:cubicBezTo>
                <a:cubicBezTo>
                  <a:pt x="172738" y="119289"/>
                  <a:pt x="172138" y="118688"/>
                  <a:pt x="172119" y="115219"/>
                </a:cubicBezTo>
                <a:cubicBezTo>
                  <a:pt x="172075" y="107074"/>
                  <a:pt x="172035" y="98924"/>
                  <a:pt x="172119" y="90774"/>
                </a:cubicBezTo>
                <a:cubicBezTo>
                  <a:pt x="172202" y="82624"/>
                  <a:pt x="176691" y="76435"/>
                  <a:pt x="183816" y="74338"/>
                </a:cubicBezTo>
                <a:cubicBezTo>
                  <a:pt x="185006" y="74029"/>
                  <a:pt x="186232" y="73892"/>
                  <a:pt x="187459" y="73929"/>
                </a:cubicBezTo>
                <a:cubicBezTo>
                  <a:pt x="193593" y="73929"/>
                  <a:pt x="199735" y="73995"/>
                  <a:pt x="205859" y="73894"/>
                </a:cubicBezTo>
                <a:cubicBezTo>
                  <a:pt x="209664" y="73833"/>
                  <a:pt x="210769" y="72754"/>
                  <a:pt x="210828" y="68967"/>
                </a:cubicBezTo>
                <a:cubicBezTo>
                  <a:pt x="210927" y="60817"/>
                  <a:pt x="210927" y="52669"/>
                  <a:pt x="210828" y="44522"/>
                </a:cubicBezTo>
                <a:cubicBezTo>
                  <a:pt x="210784" y="41204"/>
                  <a:pt x="209763" y="39791"/>
                  <a:pt x="206974" y="39782"/>
                </a:cubicBezTo>
                <a:cubicBezTo>
                  <a:pt x="194967" y="39736"/>
                  <a:pt x="182912" y="38813"/>
                  <a:pt x="170970" y="40654"/>
                </a:cubicBezTo>
                <a:cubicBezTo>
                  <a:pt x="150559" y="43862"/>
                  <a:pt x="135441" y="61821"/>
                  <a:pt x="135299" y="83028"/>
                </a:cubicBezTo>
                <a:cubicBezTo>
                  <a:pt x="135231" y="93441"/>
                  <a:pt x="135299" y="103861"/>
                  <a:pt x="135299" y="114295"/>
                </a:cubicBezTo>
                <a:cubicBezTo>
                  <a:pt x="135299" y="118834"/>
                  <a:pt x="134809" y="119268"/>
                  <a:pt x="130350" y="119278"/>
                </a:cubicBezTo>
                <a:cubicBezTo>
                  <a:pt x="123151" y="119278"/>
                  <a:pt x="115952" y="119278"/>
                  <a:pt x="108744" y="119278"/>
                </a:cubicBezTo>
                <a:cubicBezTo>
                  <a:pt x="103239" y="119278"/>
                  <a:pt x="102429" y="120100"/>
                  <a:pt x="102414" y="125643"/>
                </a:cubicBezTo>
                <a:cubicBezTo>
                  <a:pt x="102391" y="134048"/>
                  <a:pt x="102391" y="142453"/>
                  <a:pt x="102414" y="150859"/>
                </a:cubicBezTo>
                <a:cubicBezTo>
                  <a:pt x="102414" y="156160"/>
                  <a:pt x="103298" y="157062"/>
                  <a:pt x="108385" y="157088"/>
                </a:cubicBezTo>
                <a:cubicBezTo>
                  <a:pt x="116075" y="157123"/>
                  <a:pt x="123760" y="157088"/>
                  <a:pt x="131464" y="157088"/>
                </a:cubicBezTo>
                <a:cubicBezTo>
                  <a:pt x="134961" y="157088"/>
                  <a:pt x="135290" y="157415"/>
                  <a:pt x="135295" y="160916"/>
                </a:cubicBezTo>
                <a:cubicBezTo>
                  <a:pt x="135321" y="192083"/>
                  <a:pt x="135321" y="223249"/>
                  <a:pt x="135295" y="254412"/>
                </a:cubicBezTo>
                <a:cubicBezTo>
                  <a:pt x="135299" y="255804"/>
                  <a:pt x="135299" y="257201"/>
                  <a:pt x="134048" y="258159"/>
                </a:cubicBezTo>
                <a:cubicBezTo>
                  <a:pt x="90050" y="258159"/>
                  <a:pt x="46049" y="258175"/>
                  <a:pt x="2047" y="258205"/>
                </a:cubicBezTo>
                <a:cubicBezTo>
                  <a:pt x="442" y="258205"/>
                  <a:pt x="0" y="257978"/>
                  <a:pt x="0" y="256188"/>
                </a:cubicBezTo>
                <a:cubicBezTo>
                  <a:pt x="59" y="171512"/>
                  <a:pt x="59" y="86835"/>
                  <a:pt x="0" y="2159"/>
                </a:cubicBezTo>
                <a:cubicBezTo>
                  <a:pt x="0" y="273"/>
                  <a:pt x="461" y="0"/>
                  <a:pt x="2166" y="0"/>
                </a:cubicBezTo>
                <a:close/>
              </a:path>
            </a:pathLst>
          </a:custGeom>
          <a:solidFill>
            <a:schemeClr val="bg1"/>
          </a:solidFill>
        </p:spPr>
        <p:txBody>
          <a:bodyPr wrap="square">
            <a:noAutofit/>
          </a:bodyPr>
          <a:lstStyle>
            <a:lvl1pPr>
              <a:defRPr/>
            </a:lvl1pPr>
          </a:lstStyle>
          <a:p>
            <a:pPr lvl="0"/>
            <a:r>
              <a:rPr lang="en-US" dirty="0"/>
              <a:t> </a:t>
            </a:r>
            <a:endParaRPr lang="en-AU" dirty="0"/>
          </a:p>
        </p:txBody>
      </p:sp>
      <p:sp>
        <p:nvSpPr>
          <p:cNvPr id="65" name="Text Placeholder 64">
            <a:extLst>
              <a:ext uri="{FF2B5EF4-FFF2-40B4-BE49-F238E27FC236}">
                <a16:creationId xmlns:a16="http://schemas.microsoft.com/office/drawing/2014/main" id="{EBA3D052-5560-4BE7-B48A-7CCBABE3CB5B}"/>
              </a:ext>
            </a:extLst>
          </p:cNvPr>
          <p:cNvSpPr>
            <a:spLocks noGrp="1"/>
          </p:cNvSpPr>
          <p:nvPr>
            <p:ph type="body" sz="quarter" idx="20" hasCustomPrompt="1"/>
          </p:nvPr>
        </p:nvSpPr>
        <p:spPr>
          <a:xfrm>
            <a:off x="3229483" y="4795041"/>
            <a:ext cx="258214" cy="258214"/>
          </a:xfrm>
          <a:custGeom>
            <a:avLst/>
            <a:gdLst>
              <a:gd name="connsiteX0" fmla="*/ 168330 w 258214"/>
              <a:gd name="connsiteY0" fmla="*/ 54523 h 258214"/>
              <a:gd name="connsiteX1" fmla="*/ 143207 w 258214"/>
              <a:gd name="connsiteY1" fmla="*/ 61674 h 258214"/>
              <a:gd name="connsiteX2" fmla="*/ 127478 w 258214"/>
              <a:gd name="connsiteY2" fmla="*/ 100048 h 258214"/>
              <a:gd name="connsiteX3" fmla="*/ 125562 w 258214"/>
              <a:gd name="connsiteY3" fmla="*/ 102074 h 258214"/>
              <a:gd name="connsiteX4" fmla="*/ 114375 w 258214"/>
              <a:gd name="connsiteY4" fmla="*/ 100346 h 258214"/>
              <a:gd name="connsiteX5" fmla="*/ 56378 w 258214"/>
              <a:gd name="connsiteY5" fmla="*/ 70890 h 258214"/>
              <a:gd name="connsiteX6" fmla="*/ 47265 w 258214"/>
              <a:gd name="connsiteY6" fmla="*/ 62587 h 258214"/>
              <a:gd name="connsiteX7" fmla="*/ 42599 w 258214"/>
              <a:gd name="connsiteY7" fmla="*/ 87138 h 258214"/>
              <a:gd name="connsiteX8" fmla="*/ 54910 w 258214"/>
              <a:gd name="connsiteY8" fmla="*/ 109522 h 258214"/>
              <a:gd name="connsiteX9" fmla="*/ 58233 w 258214"/>
              <a:gd name="connsiteY9" fmla="*/ 113316 h 258214"/>
              <a:gd name="connsiteX10" fmla="*/ 41970 w 258214"/>
              <a:gd name="connsiteY10" fmla="*/ 108450 h 258214"/>
              <a:gd name="connsiteX11" fmla="*/ 46735 w 258214"/>
              <a:gd name="connsiteY11" fmla="*/ 128670 h 258214"/>
              <a:gd name="connsiteX12" fmla="*/ 72369 w 258214"/>
              <a:gd name="connsiteY12" fmla="*/ 146904 h 258214"/>
              <a:gd name="connsiteX13" fmla="*/ 57931 w 258214"/>
              <a:gd name="connsiteY13" fmla="*/ 148036 h 258214"/>
              <a:gd name="connsiteX14" fmla="*/ 56418 w 258214"/>
              <a:gd name="connsiteY14" fmla="*/ 150062 h 258214"/>
              <a:gd name="connsiteX15" fmla="*/ 78765 w 258214"/>
              <a:gd name="connsiteY15" fmla="*/ 172249 h 258214"/>
              <a:gd name="connsiteX16" fmla="*/ 91283 w 258214"/>
              <a:gd name="connsiteY16" fmla="*/ 175049 h 258214"/>
              <a:gd name="connsiteX17" fmla="*/ 75347 w 258214"/>
              <a:gd name="connsiteY17" fmla="*/ 185060 h 258214"/>
              <a:gd name="connsiteX18" fmla="*/ 35439 w 258214"/>
              <a:gd name="connsiteY18" fmla="*/ 191972 h 258214"/>
              <a:gd name="connsiteX19" fmla="*/ 37477 w 258214"/>
              <a:gd name="connsiteY19" fmla="*/ 193243 h 258214"/>
              <a:gd name="connsiteX20" fmla="*/ 106186 w 258214"/>
              <a:gd name="connsiteY20" fmla="*/ 207743 h 258214"/>
              <a:gd name="connsiteX21" fmla="*/ 180573 w 258214"/>
              <a:gd name="connsiteY21" fmla="*/ 166469 h 258214"/>
              <a:gd name="connsiteX22" fmla="*/ 204645 w 258214"/>
              <a:gd name="connsiteY22" fmla="*/ 96751 h 258214"/>
              <a:gd name="connsiteX23" fmla="*/ 207564 w 258214"/>
              <a:gd name="connsiteY23" fmla="*/ 90395 h 258214"/>
              <a:gd name="connsiteX24" fmla="*/ 219669 w 258214"/>
              <a:gd name="connsiteY24" fmla="*/ 79014 h 258214"/>
              <a:gd name="connsiteX25" fmla="*/ 223582 w 258214"/>
              <a:gd name="connsiteY25" fmla="*/ 73214 h 258214"/>
              <a:gd name="connsiteX26" fmla="*/ 202243 w 258214"/>
              <a:gd name="connsiteY26" fmla="*/ 78656 h 258214"/>
              <a:gd name="connsiteX27" fmla="*/ 218741 w 258214"/>
              <a:gd name="connsiteY27" fmla="*/ 57701 h 258214"/>
              <a:gd name="connsiteX28" fmla="*/ 216153 w 258214"/>
              <a:gd name="connsiteY28" fmla="*/ 58436 h 258214"/>
              <a:gd name="connsiteX29" fmla="*/ 196717 w 258214"/>
              <a:gd name="connsiteY29" fmla="*/ 66023 h 258214"/>
              <a:gd name="connsiteX30" fmla="*/ 192314 w 258214"/>
              <a:gd name="connsiteY30" fmla="*/ 64971 h 258214"/>
              <a:gd name="connsiteX31" fmla="*/ 168330 w 258214"/>
              <a:gd name="connsiteY31" fmla="*/ 54523 h 258214"/>
              <a:gd name="connsiteX32" fmla="*/ 2062 w 258214"/>
              <a:gd name="connsiteY32" fmla="*/ 0 h 258214"/>
              <a:gd name="connsiteX33" fmla="*/ 256150 w 258214"/>
              <a:gd name="connsiteY33" fmla="*/ 0 h 258214"/>
              <a:gd name="connsiteX34" fmla="*/ 258214 w 258214"/>
              <a:gd name="connsiteY34" fmla="*/ 2066 h 258214"/>
              <a:gd name="connsiteX35" fmla="*/ 258214 w 258214"/>
              <a:gd name="connsiteY35" fmla="*/ 256148 h 258214"/>
              <a:gd name="connsiteX36" fmla="*/ 256150 w 258214"/>
              <a:gd name="connsiteY36" fmla="*/ 258214 h 258214"/>
              <a:gd name="connsiteX37" fmla="*/ 2062 w 258214"/>
              <a:gd name="connsiteY37" fmla="*/ 258214 h 258214"/>
              <a:gd name="connsiteX38" fmla="*/ 0 w 258214"/>
              <a:gd name="connsiteY38" fmla="*/ 256148 h 258214"/>
              <a:gd name="connsiteX39" fmla="*/ 50 w 258214"/>
              <a:gd name="connsiteY39" fmla="*/ 128849 h 258214"/>
              <a:gd name="connsiteX40" fmla="*/ 0 w 258214"/>
              <a:gd name="connsiteY40" fmla="*/ 2066 h 258214"/>
              <a:gd name="connsiteX41" fmla="*/ 2062 w 258214"/>
              <a:gd name="connsiteY41" fmla="*/ 0 h 258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58214" h="258214">
                <a:moveTo>
                  <a:pt x="168330" y="54523"/>
                </a:moveTo>
                <a:cubicBezTo>
                  <a:pt x="159493" y="53907"/>
                  <a:pt x="150465" y="56251"/>
                  <a:pt x="143207" y="61674"/>
                </a:cubicBezTo>
                <a:cubicBezTo>
                  <a:pt x="130358" y="71267"/>
                  <a:pt x="125123" y="84158"/>
                  <a:pt x="127478" y="100048"/>
                </a:cubicBezTo>
                <a:cubicBezTo>
                  <a:pt x="127735" y="101816"/>
                  <a:pt x="127347" y="102273"/>
                  <a:pt x="125562" y="102074"/>
                </a:cubicBezTo>
                <a:cubicBezTo>
                  <a:pt x="121813" y="101617"/>
                  <a:pt x="118077" y="101101"/>
                  <a:pt x="114375" y="100346"/>
                </a:cubicBezTo>
                <a:cubicBezTo>
                  <a:pt x="92327" y="95897"/>
                  <a:pt x="72804" y="86442"/>
                  <a:pt x="56378" y="70890"/>
                </a:cubicBezTo>
                <a:cubicBezTo>
                  <a:pt x="53409" y="68069"/>
                  <a:pt x="50326" y="65368"/>
                  <a:pt x="47265" y="62587"/>
                </a:cubicBezTo>
                <a:cubicBezTo>
                  <a:pt x="42949" y="69857"/>
                  <a:pt x="40967" y="78140"/>
                  <a:pt x="42599" y="87138"/>
                </a:cubicBezTo>
                <a:cubicBezTo>
                  <a:pt x="44204" y="95956"/>
                  <a:pt x="48818" y="103146"/>
                  <a:pt x="54910" y="109522"/>
                </a:cubicBezTo>
                <a:cubicBezTo>
                  <a:pt x="56011" y="110674"/>
                  <a:pt x="57457" y="111548"/>
                  <a:pt x="58233" y="113316"/>
                </a:cubicBezTo>
                <a:cubicBezTo>
                  <a:pt x="52560" y="112700"/>
                  <a:pt x="47047" y="111072"/>
                  <a:pt x="41970" y="108450"/>
                </a:cubicBezTo>
                <a:cubicBezTo>
                  <a:pt x="41980" y="115859"/>
                  <a:pt x="43310" y="122512"/>
                  <a:pt x="46735" y="128670"/>
                </a:cubicBezTo>
                <a:cubicBezTo>
                  <a:pt x="52318" y="138741"/>
                  <a:pt x="61362" y="144044"/>
                  <a:pt x="72369" y="146904"/>
                </a:cubicBezTo>
                <a:cubicBezTo>
                  <a:pt x="68951" y="148314"/>
                  <a:pt x="63030" y="148870"/>
                  <a:pt x="57931" y="148036"/>
                </a:cubicBezTo>
                <a:cubicBezTo>
                  <a:pt x="55598" y="147659"/>
                  <a:pt x="55752" y="148394"/>
                  <a:pt x="56418" y="150062"/>
                </a:cubicBezTo>
                <a:cubicBezTo>
                  <a:pt x="60696" y="160649"/>
                  <a:pt x="68008" y="168177"/>
                  <a:pt x="78765" y="172249"/>
                </a:cubicBezTo>
                <a:cubicBezTo>
                  <a:pt x="82664" y="173718"/>
                  <a:pt x="86744" y="174374"/>
                  <a:pt x="91283" y="175049"/>
                </a:cubicBezTo>
                <a:cubicBezTo>
                  <a:pt x="86178" y="179419"/>
                  <a:pt x="80894" y="182458"/>
                  <a:pt x="75347" y="185060"/>
                </a:cubicBezTo>
                <a:cubicBezTo>
                  <a:pt x="62913" y="190920"/>
                  <a:pt x="49122" y="193323"/>
                  <a:pt x="35439" y="191972"/>
                </a:cubicBezTo>
                <a:cubicBezTo>
                  <a:pt x="36124" y="192409"/>
                  <a:pt x="36776" y="192846"/>
                  <a:pt x="37477" y="193243"/>
                </a:cubicBezTo>
                <a:cubicBezTo>
                  <a:pt x="58779" y="205638"/>
                  <a:pt x="81725" y="210564"/>
                  <a:pt x="106186" y="207743"/>
                </a:cubicBezTo>
                <a:cubicBezTo>
                  <a:pt x="136601" y="204228"/>
                  <a:pt x="161449" y="190304"/>
                  <a:pt x="180573" y="166469"/>
                </a:cubicBezTo>
                <a:cubicBezTo>
                  <a:pt x="196868" y="146169"/>
                  <a:pt x="204740" y="122771"/>
                  <a:pt x="204645" y="96751"/>
                </a:cubicBezTo>
                <a:cubicBezTo>
                  <a:pt x="204635" y="93970"/>
                  <a:pt x="205300" y="92123"/>
                  <a:pt x="207564" y="90395"/>
                </a:cubicBezTo>
                <a:cubicBezTo>
                  <a:pt x="211940" y="86978"/>
                  <a:pt x="215992" y="83165"/>
                  <a:pt x="219669" y="79014"/>
                </a:cubicBezTo>
                <a:cubicBezTo>
                  <a:pt x="221146" y="77385"/>
                  <a:pt x="222710" y="75736"/>
                  <a:pt x="223582" y="73214"/>
                </a:cubicBezTo>
                <a:cubicBezTo>
                  <a:pt x="216612" y="75697"/>
                  <a:pt x="209910" y="77861"/>
                  <a:pt x="202243" y="78656"/>
                </a:cubicBezTo>
                <a:cubicBezTo>
                  <a:pt x="209698" y="72717"/>
                  <a:pt x="216284" y="66877"/>
                  <a:pt x="218741" y="57701"/>
                </a:cubicBezTo>
                <a:cubicBezTo>
                  <a:pt x="217525" y="57462"/>
                  <a:pt x="216874" y="58098"/>
                  <a:pt x="216153" y="58436"/>
                </a:cubicBezTo>
                <a:cubicBezTo>
                  <a:pt x="209839" y="61375"/>
                  <a:pt x="203348" y="63898"/>
                  <a:pt x="196717" y="66023"/>
                </a:cubicBezTo>
                <a:cubicBezTo>
                  <a:pt x="194880" y="66639"/>
                  <a:pt x="193726" y="66341"/>
                  <a:pt x="192314" y="64971"/>
                </a:cubicBezTo>
                <a:cubicBezTo>
                  <a:pt x="185815" y="58654"/>
                  <a:pt x="177169" y="55119"/>
                  <a:pt x="168330" y="54523"/>
                </a:cubicBezTo>
                <a:close/>
                <a:moveTo>
                  <a:pt x="2062" y="0"/>
                </a:moveTo>
                <a:cubicBezTo>
                  <a:pt x="86758" y="60"/>
                  <a:pt x="171454" y="60"/>
                  <a:pt x="256150" y="0"/>
                </a:cubicBezTo>
                <a:cubicBezTo>
                  <a:pt x="257876" y="0"/>
                  <a:pt x="258214" y="338"/>
                  <a:pt x="258214" y="2066"/>
                </a:cubicBezTo>
                <a:cubicBezTo>
                  <a:pt x="258156" y="86760"/>
                  <a:pt x="258156" y="171454"/>
                  <a:pt x="258214" y="256148"/>
                </a:cubicBezTo>
                <a:cubicBezTo>
                  <a:pt x="258214" y="257876"/>
                  <a:pt x="257876" y="258214"/>
                  <a:pt x="256150" y="258214"/>
                </a:cubicBezTo>
                <a:cubicBezTo>
                  <a:pt x="171454" y="258154"/>
                  <a:pt x="86758" y="258154"/>
                  <a:pt x="2062" y="258214"/>
                </a:cubicBezTo>
                <a:cubicBezTo>
                  <a:pt x="338" y="258214"/>
                  <a:pt x="0" y="257876"/>
                  <a:pt x="0" y="256148"/>
                </a:cubicBezTo>
                <a:cubicBezTo>
                  <a:pt x="60" y="213702"/>
                  <a:pt x="77" y="171275"/>
                  <a:pt x="50" y="128849"/>
                </a:cubicBezTo>
                <a:cubicBezTo>
                  <a:pt x="50" y="86601"/>
                  <a:pt x="34" y="44333"/>
                  <a:pt x="0" y="2066"/>
                </a:cubicBezTo>
                <a:cubicBezTo>
                  <a:pt x="0" y="338"/>
                  <a:pt x="338" y="0"/>
                  <a:pt x="2062" y="0"/>
                </a:cubicBezTo>
                <a:close/>
              </a:path>
            </a:pathLst>
          </a:custGeom>
          <a:solidFill>
            <a:schemeClr val="bg1"/>
          </a:solidFill>
        </p:spPr>
        <p:txBody>
          <a:bodyPr wrap="square">
            <a:noAutofit/>
          </a:bodyPr>
          <a:lstStyle>
            <a:lvl1pPr>
              <a:defRPr/>
            </a:lvl1pPr>
          </a:lstStyle>
          <a:p>
            <a:pPr lvl="0"/>
            <a:r>
              <a:rPr lang="en-US" dirty="0"/>
              <a:t> </a:t>
            </a:r>
            <a:endParaRPr lang="en-AU" dirty="0"/>
          </a:p>
        </p:txBody>
      </p:sp>
      <p:sp>
        <p:nvSpPr>
          <p:cNvPr id="67" name="Text Placeholder 66">
            <a:extLst>
              <a:ext uri="{FF2B5EF4-FFF2-40B4-BE49-F238E27FC236}">
                <a16:creationId xmlns:a16="http://schemas.microsoft.com/office/drawing/2014/main" id="{B3550CE3-EB5D-48BF-BD90-C402F0393BF4}"/>
              </a:ext>
            </a:extLst>
          </p:cNvPr>
          <p:cNvSpPr>
            <a:spLocks noGrp="1"/>
          </p:cNvSpPr>
          <p:nvPr>
            <p:ph type="body" sz="quarter" idx="21" hasCustomPrompt="1"/>
          </p:nvPr>
        </p:nvSpPr>
        <p:spPr>
          <a:xfrm>
            <a:off x="3755432" y="4796538"/>
            <a:ext cx="251419" cy="258214"/>
          </a:xfrm>
          <a:custGeom>
            <a:avLst/>
            <a:gdLst>
              <a:gd name="connsiteX0" fmla="*/ 125974 w 251419"/>
              <a:gd name="connsiteY0" fmla="*/ 95131 h 258214"/>
              <a:gd name="connsiteX1" fmla="*/ 156287 w 251419"/>
              <a:gd name="connsiteY1" fmla="*/ 129406 h 258214"/>
              <a:gd name="connsiteX2" fmla="*/ 156287 w 251419"/>
              <a:gd name="connsiteY2" fmla="*/ 129569 h 258214"/>
              <a:gd name="connsiteX3" fmla="*/ 125634 w 251419"/>
              <a:gd name="connsiteY3" fmla="*/ 163082 h 258214"/>
              <a:gd name="connsiteX4" fmla="*/ 125444 w 251419"/>
              <a:gd name="connsiteY4" fmla="*/ 163082 h 258214"/>
              <a:gd name="connsiteX5" fmla="*/ 95131 w 251419"/>
              <a:gd name="connsiteY5" fmla="*/ 128808 h 258214"/>
              <a:gd name="connsiteX6" fmla="*/ 125974 w 251419"/>
              <a:gd name="connsiteY6" fmla="*/ 95131 h 258214"/>
              <a:gd name="connsiteX7" fmla="*/ 125111 w 251419"/>
              <a:gd name="connsiteY7" fmla="*/ 81656 h 258214"/>
              <a:gd name="connsiteX8" fmla="*/ 75929 w 251419"/>
              <a:gd name="connsiteY8" fmla="*/ 129290 h 258214"/>
              <a:gd name="connsiteX9" fmla="*/ 125696 w 251419"/>
              <a:gd name="connsiteY9" fmla="*/ 176359 h 258214"/>
              <a:gd name="connsiteX10" fmla="*/ 174879 w 251419"/>
              <a:gd name="connsiteY10" fmla="*/ 128733 h 258214"/>
              <a:gd name="connsiteX11" fmla="*/ 125261 w 251419"/>
              <a:gd name="connsiteY11" fmla="*/ 81656 h 258214"/>
              <a:gd name="connsiteX12" fmla="*/ 125111 w 251419"/>
              <a:gd name="connsiteY12" fmla="*/ 81656 h 258214"/>
              <a:gd name="connsiteX13" fmla="*/ 177203 w 251419"/>
              <a:gd name="connsiteY13" fmla="*/ 68840 h 258214"/>
              <a:gd name="connsiteX14" fmla="*/ 166636 w 251419"/>
              <a:gd name="connsiteY14" fmla="*/ 80181 h 258214"/>
              <a:gd name="connsiteX15" fmla="*/ 177189 w 251419"/>
              <a:gd name="connsiteY15" fmla="*/ 90863 h 258214"/>
              <a:gd name="connsiteX16" fmla="*/ 187382 w 251419"/>
              <a:gd name="connsiteY16" fmla="*/ 79903 h 258214"/>
              <a:gd name="connsiteX17" fmla="*/ 177203 w 251419"/>
              <a:gd name="connsiteY17" fmla="*/ 68840 h 258214"/>
              <a:gd name="connsiteX18" fmla="*/ 83294 w 251419"/>
              <a:gd name="connsiteY18" fmla="*/ 54836 h 258214"/>
              <a:gd name="connsiteX19" fmla="*/ 168770 w 251419"/>
              <a:gd name="connsiteY19" fmla="*/ 54836 h 258214"/>
              <a:gd name="connsiteX20" fmla="*/ 202902 w 251419"/>
              <a:gd name="connsiteY20" fmla="*/ 86420 h 258214"/>
              <a:gd name="connsiteX21" fmla="*/ 203099 w 251419"/>
              <a:gd name="connsiteY21" fmla="*/ 171093 h 258214"/>
              <a:gd name="connsiteX22" fmla="*/ 202915 w 251419"/>
              <a:gd name="connsiteY22" fmla="*/ 172833 h 258214"/>
              <a:gd name="connsiteX23" fmla="*/ 171012 w 251419"/>
              <a:gd name="connsiteY23" fmla="*/ 203261 h 258214"/>
              <a:gd name="connsiteX24" fmla="*/ 161961 w 251419"/>
              <a:gd name="connsiteY24" fmla="*/ 203852 h 258214"/>
              <a:gd name="connsiteX25" fmla="*/ 89193 w 251419"/>
              <a:gd name="connsiteY25" fmla="*/ 203852 h 258214"/>
              <a:gd name="connsiteX26" fmla="*/ 77811 w 251419"/>
              <a:gd name="connsiteY26" fmla="*/ 202915 h 258214"/>
              <a:gd name="connsiteX27" fmla="*/ 47695 w 251419"/>
              <a:gd name="connsiteY27" fmla="*/ 167138 h 258214"/>
              <a:gd name="connsiteX28" fmla="*/ 47695 w 251419"/>
              <a:gd name="connsiteY28" fmla="*/ 127686 h 258214"/>
              <a:gd name="connsiteX29" fmla="*/ 47634 w 251419"/>
              <a:gd name="connsiteY29" fmla="*/ 127747 h 258214"/>
              <a:gd name="connsiteX30" fmla="*/ 47634 w 251419"/>
              <a:gd name="connsiteY30" fmla="*/ 90619 h 258214"/>
              <a:gd name="connsiteX31" fmla="*/ 83294 w 251419"/>
              <a:gd name="connsiteY31" fmla="*/ 54836 h 258214"/>
              <a:gd name="connsiteX32" fmla="*/ 87153 w 251419"/>
              <a:gd name="connsiteY32" fmla="*/ 34594 h 258214"/>
              <a:gd name="connsiteX33" fmla="*/ 33771 w 251419"/>
              <a:gd name="connsiteY33" fmla="*/ 90273 h 258214"/>
              <a:gd name="connsiteX34" fmla="*/ 33771 w 251419"/>
              <a:gd name="connsiteY34" fmla="*/ 128917 h 258214"/>
              <a:gd name="connsiteX35" fmla="*/ 33805 w 251419"/>
              <a:gd name="connsiteY35" fmla="*/ 128937 h 258214"/>
              <a:gd name="connsiteX36" fmla="*/ 33893 w 251419"/>
              <a:gd name="connsiteY36" fmla="*/ 172419 h 258214"/>
              <a:gd name="connsiteX37" fmla="*/ 81975 w 251419"/>
              <a:gd name="connsiteY37" fmla="*/ 223267 h 258214"/>
              <a:gd name="connsiteX38" fmla="*/ 169503 w 251419"/>
              <a:gd name="connsiteY38" fmla="*/ 223267 h 258214"/>
              <a:gd name="connsiteX39" fmla="*/ 213325 w 251419"/>
              <a:gd name="connsiteY39" fmla="*/ 192077 h 258214"/>
              <a:gd name="connsiteX40" fmla="*/ 218380 w 251419"/>
              <a:gd name="connsiteY40" fmla="*/ 166188 h 258214"/>
              <a:gd name="connsiteX41" fmla="*/ 217674 w 251419"/>
              <a:gd name="connsiteY41" fmla="*/ 89498 h 258214"/>
              <a:gd name="connsiteX42" fmla="*/ 164128 w 251419"/>
              <a:gd name="connsiteY42" fmla="*/ 34594 h 258214"/>
              <a:gd name="connsiteX43" fmla="*/ 87153 w 251419"/>
              <a:gd name="connsiteY43" fmla="*/ 34594 h 258214"/>
              <a:gd name="connsiteX44" fmla="*/ 125566 w 251419"/>
              <a:gd name="connsiteY44" fmla="*/ 0 h 258214"/>
              <a:gd name="connsiteX45" fmla="*/ 190480 w 251419"/>
              <a:gd name="connsiteY45" fmla="*/ 1366 h 258214"/>
              <a:gd name="connsiteX46" fmla="*/ 229850 w 251419"/>
              <a:gd name="connsiteY46" fmla="*/ 15010 h 258214"/>
              <a:gd name="connsiteX47" fmla="*/ 250086 w 251419"/>
              <a:gd name="connsiteY47" fmla="*/ 62114 h 258214"/>
              <a:gd name="connsiteX48" fmla="*/ 250086 w 251419"/>
              <a:gd name="connsiteY48" fmla="*/ 196107 h 258214"/>
              <a:gd name="connsiteX49" fmla="*/ 240444 w 251419"/>
              <a:gd name="connsiteY49" fmla="*/ 231129 h 258214"/>
              <a:gd name="connsiteX50" fmla="*/ 190051 w 251419"/>
              <a:gd name="connsiteY50" fmla="*/ 257120 h 258214"/>
              <a:gd name="connsiteX51" fmla="*/ 125593 w 251419"/>
              <a:gd name="connsiteY51" fmla="*/ 258071 h 258214"/>
              <a:gd name="connsiteX52" fmla="*/ 54571 w 251419"/>
              <a:gd name="connsiteY52" fmla="*/ 256230 h 258214"/>
              <a:gd name="connsiteX53" fmla="*/ 1344 w 251419"/>
              <a:gd name="connsiteY53" fmla="*/ 196351 h 258214"/>
              <a:gd name="connsiteX54" fmla="*/ 1344 w 251419"/>
              <a:gd name="connsiteY54" fmla="*/ 61747 h 258214"/>
              <a:gd name="connsiteX55" fmla="*/ 17490 w 251419"/>
              <a:gd name="connsiteY55" fmla="*/ 18829 h 258214"/>
              <a:gd name="connsiteX56" fmla="*/ 60666 w 251419"/>
              <a:gd name="connsiteY56" fmla="*/ 1366 h 258214"/>
              <a:gd name="connsiteX57" fmla="*/ 125566 w 251419"/>
              <a:gd name="connsiteY57" fmla="*/ 0 h 258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251419" h="258214">
                <a:moveTo>
                  <a:pt x="125974" y="95131"/>
                </a:moveTo>
                <a:cubicBezTo>
                  <a:pt x="142860" y="95294"/>
                  <a:pt x="156437" y="110638"/>
                  <a:pt x="156287" y="129406"/>
                </a:cubicBezTo>
                <a:cubicBezTo>
                  <a:pt x="156287" y="129460"/>
                  <a:pt x="156287" y="129515"/>
                  <a:pt x="156287" y="129569"/>
                </a:cubicBezTo>
                <a:cubicBezTo>
                  <a:pt x="156151" y="148228"/>
                  <a:pt x="142425" y="163232"/>
                  <a:pt x="125634" y="163082"/>
                </a:cubicBezTo>
                <a:cubicBezTo>
                  <a:pt x="125566" y="163082"/>
                  <a:pt x="125505" y="163082"/>
                  <a:pt x="125444" y="163082"/>
                </a:cubicBezTo>
                <a:cubicBezTo>
                  <a:pt x="108551" y="162912"/>
                  <a:pt x="94988" y="147576"/>
                  <a:pt x="95131" y="128808"/>
                </a:cubicBezTo>
                <a:cubicBezTo>
                  <a:pt x="95281" y="110047"/>
                  <a:pt x="109088" y="94968"/>
                  <a:pt x="125974" y="95131"/>
                </a:cubicBezTo>
                <a:close/>
                <a:moveTo>
                  <a:pt x="125111" y="81656"/>
                </a:moveTo>
                <a:cubicBezTo>
                  <a:pt x="97788" y="81812"/>
                  <a:pt x="75772" y="103135"/>
                  <a:pt x="75929" y="129290"/>
                </a:cubicBezTo>
                <a:cubicBezTo>
                  <a:pt x="76092" y="155444"/>
                  <a:pt x="98373" y="176516"/>
                  <a:pt x="125696" y="176359"/>
                </a:cubicBezTo>
                <a:cubicBezTo>
                  <a:pt x="153026" y="176210"/>
                  <a:pt x="175042" y="154880"/>
                  <a:pt x="174879" y="128733"/>
                </a:cubicBezTo>
                <a:cubicBezTo>
                  <a:pt x="174648" y="102660"/>
                  <a:pt x="152496" y="81649"/>
                  <a:pt x="125261" y="81656"/>
                </a:cubicBezTo>
                <a:cubicBezTo>
                  <a:pt x="125207" y="81656"/>
                  <a:pt x="125159" y="81656"/>
                  <a:pt x="125111" y="81656"/>
                </a:cubicBezTo>
                <a:close/>
                <a:moveTo>
                  <a:pt x="177203" y="68840"/>
                </a:moveTo>
                <a:cubicBezTo>
                  <a:pt x="171773" y="68732"/>
                  <a:pt x="166494" y="74548"/>
                  <a:pt x="166636" y="80181"/>
                </a:cubicBezTo>
                <a:cubicBezTo>
                  <a:pt x="166786" y="85808"/>
                  <a:pt x="171794" y="90945"/>
                  <a:pt x="177189" y="90863"/>
                </a:cubicBezTo>
                <a:cubicBezTo>
                  <a:pt x="182584" y="90789"/>
                  <a:pt x="187382" y="85590"/>
                  <a:pt x="187382" y="79903"/>
                </a:cubicBezTo>
                <a:cubicBezTo>
                  <a:pt x="187382" y="74270"/>
                  <a:pt x="182632" y="68949"/>
                  <a:pt x="177203" y="68840"/>
                </a:cubicBezTo>
                <a:close/>
                <a:moveTo>
                  <a:pt x="83294" y="54836"/>
                </a:moveTo>
                <a:cubicBezTo>
                  <a:pt x="111766" y="54170"/>
                  <a:pt x="140292" y="54231"/>
                  <a:pt x="168770" y="54836"/>
                </a:cubicBezTo>
                <a:cubicBezTo>
                  <a:pt x="188843" y="55257"/>
                  <a:pt x="201896" y="67094"/>
                  <a:pt x="202902" y="86420"/>
                </a:cubicBezTo>
                <a:cubicBezTo>
                  <a:pt x="204431" y="114606"/>
                  <a:pt x="203826" y="142873"/>
                  <a:pt x="203099" y="171093"/>
                </a:cubicBezTo>
                <a:cubicBezTo>
                  <a:pt x="203099" y="171684"/>
                  <a:pt x="202983" y="172255"/>
                  <a:pt x="202915" y="172833"/>
                </a:cubicBezTo>
                <a:cubicBezTo>
                  <a:pt x="200530" y="190439"/>
                  <a:pt x="189441" y="201053"/>
                  <a:pt x="171012" y="203261"/>
                </a:cubicBezTo>
                <a:cubicBezTo>
                  <a:pt x="168009" y="203635"/>
                  <a:pt x="164985" y="203832"/>
                  <a:pt x="161961" y="203852"/>
                </a:cubicBezTo>
                <a:cubicBezTo>
                  <a:pt x="137710" y="203852"/>
                  <a:pt x="113451" y="203852"/>
                  <a:pt x="89193" y="203852"/>
                </a:cubicBezTo>
                <a:cubicBezTo>
                  <a:pt x="85374" y="203873"/>
                  <a:pt x="81568" y="203560"/>
                  <a:pt x="77811" y="202915"/>
                </a:cubicBezTo>
                <a:cubicBezTo>
                  <a:pt x="58472" y="199401"/>
                  <a:pt x="48170" y="187266"/>
                  <a:pt x="47695" y="167138"/>
                </a:cubicBezTo>
                <a:cubicBezTo>
                  <a:pt x="47403" y="153997"/>
                  <a:pt x="47695" y="140835"/>
                  <a:pt x="47695" y="127686"/>
                </a:cubicBezTo>
                <a:lnTo>
                  <a:pt x="47634" y="127747"/>
                </a:lnTo>
                <a:cubicBezTo>
                  <a:pt x="47634" y="115305"/>
                  <a:pt x="47518" y="102986"/>
                  <a:pt x="47634" y="90619"/>
                </a:cubicBezTo>
                <a:cubicBezTo>
                  <a:pt x="47872" y="68718"/>
                  <a:pt x="60490" y="55461"/>
                  <a:pt x="83294" y="54836"/>
                </a:cubicBezTo>
                <a:close/>
                <a:moveTo>
                  <a:pt x="87153" y="34594"/>
                </a:moveTo>
                <a:cubicBezTo>
                  <a:pt x="54007" y="35172"/>
                  <a:pt x="34104" y="56209"/>
                  <a:pt x="33771" y="90273"/>
                </a:cubicBezTo>
                <a:cubicBezTo>
                  <a:pt x="33676" y="103157"/>
                  <a:pt x="33771" y="115972"/>
                  <a:pt x="33771" y="128917"/>
                </a:cubicBezTo>
                <a:lnTo>
                  <a:pt x="33805" y="128937"/>
                </a:lnTo>
                <a:cubicBezTo>
                  <a:pt x="33805" y="143438"/>
                  <a:pt x="33295" y="157952"/>
                  <a:pt x="33893" y="172419"/>
                </a:cubicBezTo>
                <a:cubicBezTo>
                  <a:pt x="35123" y="201706"/>
                  <a:pt x="53531" y="221772"/>
                  <a:pt x="81975" y="223267"/>
                </a:cubicBezTo>
                <a:cubicBezTo>
                  <a:pt x="111106" y="224803"/>
                  <a:pt x="140352" y="224701"/>
                  <a:pt x="169503" y="223267"/>
                </a:cubicBezTo>
                <a:cubicBezTo>
                  <a:pt x="189800" y="222241"/>
                  <a:pt x="205075" y="211776"/>
                  <a:pt x="213325" y="192077"/>
                </a:cubicBezTo>
                <a:cubicBezTo>
                  <a:pt x="216736" y="183903"/>
                  <a:pt x="218462" y="175083"/>
                  <a:pt x="218380" y="166188"/>
                </a:cubicBezTo>
                <a:cubicBezTo>
                  <a:pt x="218244" y="140638"/>
                  <a:pt x="218210" y="115068"/>
                  <a:pt x="217674" y="89498"/>
                </a:cubicBezTo>
                <a:cubicBezTo>
                  <a:pt x="217042" y="55625"/>
                  <a:pt x="197044" y="35144"/>
                  <a:pt x="164128" y="34594"/>
                </a:cubicBezTo>
                <a:cubicBezTo>
                  <a:pt x="138463" y="34125"/>
                  <a:pt x="112805" y="34125"/>
                  <a:pt x="87153" y="34594"/>
                </a:cubicBezTo>
                <a:close/>
                <a:moveTo>
                  <a:pt x="125566" y="0"/>
                </a:moveTo>
                <a:cubicBezTo>
                  <a:pt x="147201" y="0"/>
                  <a:pt x="168837" y="455"/>
                  <a:pt x="190480" y="1366"/>
                </a:cubicBezTo>
                <a:cubicBezTo>
                  <a:pt x="204763" y="1950"/>
                  <a:pt x="218414" y="5416"/>
                  <a:pt x="229850" y="15010"/>
                </a:cubicBezTo>
                <a:cubicBezTo>
                  <a:pt x="244317" y="27180"/>
                  <a:pt x="249325" y="43944"/>
                  <a:pt x="250086" y="62114"/>
                </a:cubicBezTo>
                <a:cubicBezTo>
                  <a:pt x="251928" y="106765"/>
                  <a:pt x="251799" y="151442"/>
                  <a:pt x="250086" y="196107"/>
                </a:cubicBezTo>
                <a:cubicBezTo>
                  <a:pt x="249624" y="208487"/>
                  <a:pt x="247042" y="220515"/>
                  <a:pt x="240444" y="231129"/>
                </a:cubicBezTo>
                <a:cubicBezTo>
                  <a:pt x="228743" y="249979"/>
                  <a:pt x="210525" y="255917"/>
                  <a:pt x="190051" y="257120"/>
                </a:cubicBezTo>
                <a:cubicBezTo>
                  <a:pt x="168728" y="258296"/>
                  <a:pt x="147140" y="258166"/>
                  <a:pt x="125593" y="258071"/>
                </a:cubicBezTo>
                <a:cubicBezTo>
                  <a:pt x="101899" y="257942"/>
                  <a:pt x="78116" y="259158"/>
                  <a:pt x="54571" y="256230"/>
                </a:cubicBezTo>
                <a:cubicBezTo>
                  <a:pt x="20683" y="252017"/>
                  <a:pt x="2744" y="231550"/>
                  <a:pt x="1344" y="196351"/>
                </a:cubicBezTo>
                <a:cubicBezTo>
                  <a:pt x="-449" y="151470"/>
                  <a:pt x="-449" y="106602"/>
                  <a:pt x="1344" y="61747"/>
                </a:cubicBezTo>
                <a:cubicBezTo>
                  <a:pt x="2004" y="45792"/>
                  <a:pt x="6067" y="30755"/>
                  <a:pt x="17490" y="18829"/>
                </a:cubicBezTo>
                <a:cubicBezTo>
                  <a:pt x="29327" y="6387"/>
                  <a:pt x="44514" y="2066"/>
                  <a:pt x="60666" y="1366"/>
                </a:cubicBezTo>
                <a:cubicBezTo>
                  <a:pt x="82301" y="455"/>
                  <a:pt x="103930" y="0"/>
                  <a:pt x="125566" y="0"/>
                </a:cubicBezTo>
                <a:close/>
              </a:path>
            </a:pathLst>
          </a:custGeom>
          <a:solidFill>
            <a:schemeClr val="bg1"/>
          </a:solidFill>
        </p:spPr>
        <p:txBody>
          <a:bodyPr wrap="square">
            <a:noAutofit/>
          </a:bodyPr>
          <a:lstStyle>
            <a:lvl1pPr>
              <a:defRPr/>
            </a:lvl1pPr>
          </a:lstStyle>
          <a:p>
            <a:pPr lvl="0"/>
            <a:r>
              <a:rPr lang="en-US" dirty="0"/>
              <a:t> </a:t>
            </a:r>
            <a:endParaRPr lang="en-AU" dirty="0"/>
          </a:p>
        </p:txBody>
      </p:sp>
      <p:sp>
        <p:nvSpPr>
          <p:cNvPr id="70" name="Text Placeholder 69">
            <a:extLst>
              <a:ext uri="{FF2B5EF4-FFF2-40B4-BE49-F238E27FC236}">
                <a16:creationId xmlns:a16="http://schemas.microsoft.com/office/drawing/2014/main" id="{E78C0BDD-99F2-43E0-A486-A50E5712E47F}"/>
              </a:ext>
            </a:extLst>
          </p:cNvPr>
          <p:cNvSpPr>
            <a:spLocks noGrp="1"/>
          </p:cNvSpPr>
          <p:nvPr>
            <p:ph type="body" sz="quarter" idx="22" hasCustomPrompt="1"/>
          </p:nvPr>
        </p:nvSpPr>
        <p:spPr>
          <a:xfrm>
            <a:off x="4274017" y="4796544"/>
            <a:ext cx="258194" cy="258201"/>
          </a:xfrm>
          <a:custGeom>
            <a:avLst/>
            <a:gdLst>
              <a:gd name="connsiteX0" fmla="*/ 45887 w 258194"/>
              <a:gd name="connsiteY0" fmla="*/ 94832 h 258201"/>
              <a:gd name="connsiteX1" fmla="*/ 37312 w 258194"/>
              <a:gd name="connsiteY1" fmla="*/ 103408 h 258201"/>
              <a:gd name="connsiteX2" fmla="*/ 37312 w 258194"/>
              <a:gd name="connsiteY2" fmla="*/ 221344 h 258201"/>
              <a:gd name="connsiteX3" fmla="*/ 45745 w 258194"/>
              <a:gd name="connsiteY3" fmla="*/ 229777 h 258201"/>
              <a:gd name="connsiteX4" fmla="*/ 70968 w 258194"/>
              <a:gd name="connsiteY4" fmla="*/ 229777 h 258201"/>
              <a:gd name="connsiteX5" fmla="*/ 79863 w 258194"/>
              <a:gd name="connsiteY5" fmla="*/ 220834 h 258201"/>
              <a:gd name="connsiteX6" fmla="*/ 79876 w 258194"/>
              <a:gd name="connsiteY6" fmla="*/ 162363 h 258201"/>
              <a:gd name="connsiteX7" fmla="*/ 79876 w 258194"/>
              <a:gd name="connsiteY7" fmla="*/ 103136 h 258201"/>
              <a:gd name="connsiteX8" fmla="*/ 71614 w 258194"/>
              <a:gd name="connsiteY8" fmla="*/ 94832 h 258201"/>
              <a:gd name="connsiteX9" fmla="*/ 45887 w 258194"/>
              <a:gd name="connsiteY9" fmla="*/ 94832 h 258201"/>
              <a:gd name="connsiteX10" fmla="*/ 171617 w 258194"/>
              <a:gd name="connsiteY10" fmla="*/ 93535 h 258201"/>
              <a:gd name="connsiteX11" fmla="*/ 152374 w 258194"/>
              <a:gd name="connsiteY11" fmla="*/ 100466 h 258201"/>
              <a:gd name="connsiteX12" fmla="*/ 141630 w 258194"/>
              <a:gd name="connsiteY12" fmla="*/ 110556 h 258201"/>
              <a:gd name="connsiteX13" fmla="*/ 141630 w 258194"/>
              <a:gd name="connsiteY13" fmla="*/ 102287 h 258201"/>
              <a:gd name="connsiteX14" fmla="*/ 134156 w 258194"/>
              <a:gd name="connsiteY14" fmla="*/ 94832 h 258201"/>
              <a:gd name="connsiteX15" fmla="*/ 106921 w 258194"/>
              <a:gd name="connsiteY15" fmla="*/ 94832 h 258201"/>
              <a:gd name="connsiteX16" fmla="*/ 99025 w 258194"/>
              <a:gd name="connsiteY16" fmla="*/ 102627 h 258201"/>
              <a:gd name="connsiteX17" fmla="*/ 99025 w 258194"/>
              <a:gd name="connsiteY17" fmla="*/ 221888 h 258201"/>
              <a:gd name="connsiteX18" fmla="*/ 106833 w 258194"/>
              <a:gd name="connsiteY18" fmla="*/ 229770 h 258201"/>
              <a:gd name="connsiteX19" fmla="*/ 133306 w 258194"/>
              <a:gd name="connsiteY19" fmla="*/ 229770 h 258201"/>
              <a:gd name="connsiteX20" fmla="*/ 141630 w 258194"/>
              <a:gd name="connsiteY20" fmla="*/ 221391 h 258201"/>
              <a:gd name="connsiteX21" fmla="*/ 141671 w 258194"/>
              <a:gd name="connsiteY21" fmla="*/ 159617 h 258201"/>
              <a:gd name="connsiteX22" fmla="*/ 149085 w 258194"/>
              <a:gd name="connsiteY22" fmla="*/ 136786 h 258201"/>
              <a:gd name="connsiteX23" fmla="*/ 184902 w 258194"/>
              <a:gd name="connsiteY23" fmla="*/ 142412 h 258201"/>
              <a:gd name="connsiteX24" fmla="*/ 187579 w 258194"/>
              <a:gd name="connsiteY24" fmla="*/ 158985 h 258201"/>
              <a:gd name="connsiteX25" fmla="*/ 187579 w 258194"/>
              <a:gd name="connsiteY25" fmla="*/ 222268 h 258201"/>
              <a:gd name="connsiteX26" fmla="*/ 194952 w 258194"/>
              <a:gd name="connsiteY26" fmla="*/ 229750 h 258201"/>
              <a:gd name="connsiteX27" fmla="*/ 223702 w 258194"/>
              <a:gd name="connsiteY27" fmla="*/ 229750 h 258201"/>
              <a:gd name="connsiteX28" fmla="*/ 231074 w 258194"/>
              <a:gd name="connsiteY28" fmla="*/ 222282 h 258201"/>
              <a:gd name="connsiteX29" fmla="*/ 230966 w 258194"/>
              <a:gd name="connsiteY29" fmla="*/ 154956 h 258201"/>
              <a:gd name="connsiteX30" fmla="*/ 225414 w 258194"/>
              <a:gd name="connsiteY30" fmla="*/ 120321 h 258201"/>
              <a:gd name="connsiteX31" fmla="*/ 198594 w 258194"/>
              <a:gd name="connsiteY31" fmla="*/ 95050 h 258201"/>
              <a:gd name="connsiteX32" fmla="*/ 171617 w 258194"/>
              <a:gd name="connsiteY32" fmla="*/ 93535 h 258201"/>
              <a:gd name="connsiteX33" fmla="*/ 58560 w 258194"/>
              <a:gd name="connsiteY33" fmla="*/ 28465 h 258201"/>
              <a:gd name="connsiteX34" fmla="*/ 31203 w 258194"/>
              <a:gd name="connsiteY34" fmla="*/ 56005 h 258201"/>
              <a:gd name="connsiteX35" fmla="*/ 31203 w 258194"/>
              <a:gd name="connsiteY35" fmla="*/ 56128 h 258201"/>
              <a:gd name="connsiteX36" fmla="*/ 58744 w 258194"/>
              <a:gd name="connsiteY36" fmla="*/ 83369 h 258201"/>
              <a:gd name="connsiteX37" fmla="*/ 86101 w 258194"/>
              <a:gd name="connsiteY37" fmla="*/ 55829 h 258201"/>
              <a:gd name="connsiteX38" fmla="*/ 58560 w 258194"/>
              <a:gd name="connsiteY38" fmla="*/ 28465 h 258201"/>
              <a:gd name="connsiteX39" fmla="*/ 18150 w 258194"/>
              <a:gd name="connsiteY39" fmla="*/ 0 h 258201"/>
              <a:gd name="connsiteX40" fmla="*/ 240044 w 258194"/>
              <a:gd name="connsiteY40" fmla="*/ 0 h 258201"/>
              <a:gd name="connsiteX41" fmla="*/ 241369 w 258194"/>
              <a:gd name="connsiteY41" fmla="*/ 1006 h 258201"/>
              <a:gd name="connsiteX42" fmla="*/ 257188 w 258194"/>
              <a:gd name="connsiteY42" fmla="*/ 16825 h 258201"/>
              <a:gd name="connsiteX43" fmla="*/ 258194 w 258194"/>
              <a:gd name="connsiteY43" fmla="*/ 18150 h 258201"/>
              <a:gd name="connsiteX44" fmla="*/ 258194 w 258194"/>
              <a:gd name="connsiteY44" fmla="*/ 240044 h 258201"/>
              <a:gd name="connsiteX45" fmla="*/ 257188 w 258194"/>
              <a:gd name="connsiteY45" fmla="*/ 241376 h 258201"/>
              <a:gd name="connsiteX46" fmla="*/ 241369 w 258194"/>
              <a:gd name="connsiteY46" fmla="*/ 257188 h 258201"/>
              <a:gd name="connsiteX47" fmla="*/ 240044 w 258194"/>
              <a:gd name="connsiteY47" fmla="*/ 258201 h 258201"/>
              <a:gd name="connsiteX48" fmla="*/ 18157 w 258194"/>
              <a:gd name="connsiteY48" fmla="*/ 258201 h 258201"/>
              <a:gd name="connsiteX49" fmla="*/ 16831 w 258194"/>
              <a:gd name="connsiteY49" fmla="*/ 257188 h 258201"/>
              <a:gd name="connsiteX50" fmla="*/ 1012 w 258194"/>
              <a:gd name="connsiteY50" fmla="*/ 241376 h 258201"/>
              <a:gd name="connsiteX51" fmla="*/ 0 w 258194"/>
              <a:gd name="connsiteY51" fmla="*/ 240044 h 258201"/>
              <a:gd name="connsiteX52" fmla="*/ 0 w 258194"/>
              <a:gd name="connsiteY52" fmla="*/ 18150 h 258201"/>
              <a:gd name="connsiteX53" fmla="*/ 1006 w 258194"/>
              <a:gd name="connsiteY53" fmla="*/ 16825 h 258201"/>
              <a:gd name="connsiteX54" fmla="*/ 16825 w 258194"/>
              <a:gd name="connsiteY54" fmla="*/ 1006 h 258201"/>
              <a:gd name="connsiteX55" fmla="*/ 18150 w 258194"/>
              <a:gd name="connsiteY55" fmla="*/ 0 h 258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258194" h="258201">
                <a:moveTo>
                  <a:pt x="45887" y="94832"/>
                </a:moveTo>
                <a:cubicBezTo>
                  <a:pt x="39840" y="94832"/>
                  <a:pt x="37312" y="97320"/>
                  <a:pt x="37312" y="103408"/>
                </a:cubicBezTo>
                <a:cubicBezTo>
                  <a:pt x="37312" y="142718"/>
                  <a:pt x="37312" y="182027"/>
                  <a:pt x="37312" y="221344"/>
                </a:cubicBezTo>
                <a:cubicBezTo>
                  <a:pt x="37312" y="227269"/>
                  <a:pt x="39799" y="229763"/>
                  <a:pt x="45745" y="229777"/>
                </a:cubicBezTo>
                <a:cubicBezTo>
                  <a:pt x="54150" y="229797"/>
                  <a:pt x="62556" y="229797"/>
                  <a:pt x="70968" y="229777"/>
                </a:cubicBezTo>
                <a:cubicBezTo>
                  <a:pt x="77627" y="229777"/>
                  <a:pt x="79863" y="227527"/>
                  <a:pt x="79863" y="220834"/>
                </a:cubicBezTo>
                <a:cubicBezTo>
                  <a:pt x="79876" y="201346"/>
                  <a:pt x="79883" y="181851"/>
                  <a:pt x="79876" y="162363"/>
                </a:cubicBezTo>
                <a:cubicBezTo>
                  <a:pt x="79876" y="142623"/>
                  <a:pt x="79876" y="122883"/>
                  <a:pt x="79876" y="103136"/>
                </a:cubicBezTo>
                <a:cubicBezTo>
                  <a:pt x="79876" y="97333"/>
                  <a:pt x="77356" y="94840"/>
                  <a:pt x="71614" y="94832"/>
                </a:cubicBezTo>
                <a:cubicBezTo>
                  <a:pt x="63045" y="94832"/>
                  <a:pt x="54470" y="94832"/>
                  <a:pt x="45887" y="94832"/>
                </a:cubicBezTo>
                <a:close/>
                <a:moveTo>
                  <a:pt x="171617" y="93535"/>
                </a:moveTo>
                <a:cubicBezTo>
                  <a:pt x="164686" y="94432"/>
                  <a:pt x="158197" y="96511"/>
                  <a:pt x="152374" y="100466"/>
                </a:cubicBezTo>
                <a:cubicBezTo>
                  <a:pt x="148317" y="103231"/>
                  <a:pt x="145076" y="106826"/>
                  <a:pt x="141630" y="110556"/>
                </a:cubicBezTo>
                <a:cubicBezTo>
                  <a:pt x="141630" y="107798"/>
                  <a:pt x="141630" y="105046"/>
                  <a:pt x="141630" y="102287"/>
                </a:cubicBezTo>
                <a:cubicBezTo>
                  <a:pt x="141583" y="97394"/>
                  <a:pt x="139055" y="94846"/>
                  <a:pt x="134156" y="94832"/>
                </a:cubicBezTo>
                <a:cubicBezTo>
                  <a:pt x="125078" y="94812"/>
                  <a:pt x="115999" y="94812"/>
                  <a:pt x="106921" y="94832"/>
                </a:cubicBezTo>
                <a:cubicBezTo>
                  <a:pt x="101512" y="94832"/>
                  <a:pt x="99025" y="97265"/>
                  <a:pt x="99025" y="102627"/>
                </a:cubicBezTo>
                <a:cubicBezTo>
                  <a:pt x="99025" y="142378"/>
                  <a:pt x="99025" y="182129"/>
                  <a:pt x="99025" y="221888"/>
                </a:cubicBezTo>
                <a:cubicBezTo>
                  <a:pt x="99025" y="227330"/>
                  <a:pt x="101431" y="229750"/>
                  <a:pt x="106833" y="229770"/>
                </a:cubicBezTo>
                <a:cubicBezTo>
                  <a:pt x="115659" y="229790"/>
                  <a:pt x="124480" y="229790"/>
                  <a:pt x="133306" y="229770"/>
                </a:cubicBezTo>
                <a:cubicBezTo>
                  <a:pt x="139402" y="229770"/>
                  <a:pt x="141624" y="227514"/>
                  <a:pt x="141630" y="221391"/>
                </a:cubicBezTo>
                <a:cubicBezTo>
                  <a:pt x="141630" y="200802"/>
                  <a:pt x="141549" y="180206"/>
                  <a:pt x="141671" y="159617"/>
                </a:cubicBezTo>
                <a:cubicBezTo>
                  <a:pt x="141719" y="151286"/>
                  <a:pt x="143981" y="143567"/>
                  <a:pt x="149085" y="136786"/>
                </a:cubicBezTo>
                <a:cubicBezTo>
                  <a:pt x="156919" y="126376"/>
                  <a:pt x="178983" y="125900"/>
                  <a:pt x="184902" y="142412"/>
                </a:cubicBezTo>
                <a:cubicBezTo>
                  <a:pt x="186743" y="147739"/>
                  <a:pt x="187647" y="153345"/>
                  <a:pt x="187579" y="158985"/>
                </a:cubicBezTo>
                <a:cubicBezTo>
                  <a:pt x="187633" y="180077"/>
                  <a:pt x="187579" y="201176"/>
                  <a:pt x="187579" y="222268"/>
                </a:cubicBezTo>
                <a:cubicBezTo>
                  <a:pt x="187579" y="227242"/>
                  <a:pt x="189984" y="229729"/>
                  <a:pt x="194952" y="229750"/>
                </a:cubicBezTo>
                <a:cubicBezTo>
                  <a:pt x="204533" y="229797"/>
                  <a:pt x="214114" y="229797"/>
                  <a:pt x="223702" y="229750"/>
                </a:cubicBezTo>
                <a:cubicBezTo>
                  <a:pt x="228676" y="229750"/>
                  <a:pt x="231074" y="227276"/>
                  <a:pt x="231074" y="222282"/>
                </a:cubicBezTo>
                <a:cubicBezTo>
                  <a:pt x="231074" y="199837"/>
                  <a:pt x="231156" y="177387"/>
                  <a:pt x="230966" y="154956"/>
                </a:cubicBezTo>
                <a:cubicBezTo>
                  <a:pt x="230864" y="143166"/>
                  <a:pt x="229811" y="131452"/>
                  <a:pt x="225414" y="120321"/>
                </a:cubicBezTo>
                <a:cubicBezTo>
                  <a:pt x="220433" y="107709"/>
                  <a:pt x="211878" y="98842"/>
                  <a:pt x="198594" y="95050"/>
                </a:cubicBezTo>
                <a:cubicBezTo>
                  <a:pt x="189726" y="92522"/>
                  <a:pt x="180702" y="92359"/>
                  <a:pt x="171617" y="93535"/>
                </a:cubicBezTo>
                <a:close/>
                <a:moveTo>
                  <a:pt x="58560" y="28465"/>
                </a:moveTo>
                <a:cubicBezTo>
                  <a:pt x="43400" y="28513"/>
                  <a:pt x="31149" y="40846"/>
                  <a:pt x="31203" y="56005"/>
                </a:cubicBezTo>
                <a:cubicBezTo>
                  <a:pt x="31203" y="56046"/>
                  <a:pt x="31203" y="56087"/>
                  <a:pt x="31203" y="56128"/>
                </a:cubicBezTo>
                <a:cubicBezTo>
                  <a:pt x="31332" y="71233"/>
                  <a:pt x="43638" y="83403"/>
                  <a:pt x="58744" y="83369"/>
                </a:cubicBezTo>
                <a:cubicBezTo>
                  <a:pt x="73904" y="83322"/>
                  <a:pt x="86155" y="70989"/>
                  <a:pt x="86101" y="55829"/>
                </a:cubicBezTo>
                <a:cubicBezTo>
                  <a:pt x="86053" y="40662"/>
                  <a:pt x="73720" y="28417"/>
                  <a:pt x="58560" y="28465"/>
                </a:cubicBezTo>
                <a:close/>
                <a:moveTo>
                  <a:pt x="18150" y="0"/>
                </a:moveTo>
                <a:lnTo>
                  <a:pt x="240044" y="0"/>
                </a:lnTo>
                <a:cubicBezTo>
                  <a:pt x="239996" y="965"/>
                  <a:pt x="240839" y="843"/>
                  <a:pt x="241369" y="1006"/>
                </a:cubicBezTo>
                <a:cubicBezTo>
                  <a:pt x="249387" y="3540"/>
                  <a:pt x="254653" y="8813"/>
                  <a:pt x="257188" y="16825"/>
                </a:cubicBezTo>
                <a:cubicBezTo>
                  <a:pt x="257358" y="17355"/>
                  <a:pt x="257229" y="18198"/>
                  <a:pt x="258194" y="18150"/>
                </a:cubicBezTo>
                <a:lnTo>
                  <a:pt x="258194" y="240044"/>
                </a:lnTo>
                <a:cubicBezTo>
                  <a:pt x="257222" y="240003"/>
                  <a:pt x="257351" y="240846"/>
                  <a:pt x="257188" y="241376"/>
                </a:cubicBezTo>
                <a:cubicBezTo>
                  <a:pt x="254647" y="249394"/>
                  <a:pt x="249380" y="254661"/>
                  <a:pt x="241369" y="257188"/>
                </a:cubicBezTo>
                <a:cubicBezTo>
                  <a:pt x="240866" y="257358"/>
                  <a:pt x="239996" y="257236"/>
                  <a:pt x="240044" y="258201"/>
                </a:cubicBezTo>
                <a:lnTo>
                  <a:pt x="18157" y="258201"/>
                </a:lnTo>
                <a:cubicBezTo>
                  <a:pt x="18197" y="257229"/>
                  <a:pt x="17361" y="257358"/>
                  <a:pt x="16831" y="257188"/>
                </a:cubicBezTo>
                <a:cubicBezTo>
                  <a:pt x="8813" y="254653"/>
                  <a:pt x="3540" y="249380"/>
                  <a:pt x="1012" y="241376"/>
                </a:cubicBezTo>
                <a:cubicBezTo>
                  <a:pt x="843" y="240860"/>
                  <a:pt x="972" y="240003"/>
                  <a:pt x="0" y="240044"/>
                </a:cubicBezTo>
                <a:lnTo>
                  <a:pt x="0" y="18150"/>
                </a:lnTo>
                <a:cubicBezTo>
                  <a:pt x="972" y="18198"/>
                  <a:pt x="843" y="17355"/>
                  <a:pt x="1006" y="16825"/>
                </a:cubicBezTo>
                <a:cubicBezTo>
                  <a:pt x="3547" y="8807"/>
                  <a:pt x="8813" y="3534"/>
                  <a:pt x="16825" y="1006"/>
                </a:cubicBezTo>
                <a:cubicBezTo>
                  <a:pt x="17355" y="836"/>
                  <a:pt x="18197" y="965"/>
                  <a:pt x="18150" y="0"/>
                </a:cubicBezTo>
                <a:close/>
              </a:path>
            </a:pathLst>
          </a:custGeom>
          <a:solidFill>
            <a:schemeClr val="bg1"/>
          </a:solidFill>
        </p:spPr>
        <p:txBody>
          <a:bodyPr wrap="square">
            <a:noAutofit/>
          </a:bodyPr>
          <a:lstStyle>
            <a:lvl1pPr>
              <a:defRPr/>
            </a:lvl1pPr>
          </a:lstStyle>
          <a:p>
            <a:pPr lvl="0"/>
            <a:r>
              <a:rPr lang="en-US" dirty="0"/>
              <a:t> </a:t>
            </a:r>
            <a:endParaRPr lang="en-AU" dirty="0"/>
          </a:p>
        </p:txBody>
      </p:sp>
      <p:sp>
        <p:nvSpPr>
          <p:cNvPr id="72" name="Text Placeholder 71">
            <a:extLst>
              <a:ext uri="{FF2B5EF4-FFF2-40B4-BE49-F238E27FC236}">
                <a16:creationId xmlns:a16="http://schemas.microsoft.com/office/drawing/2014/main" id="{751850F8-1596-48EC-9EF7-59E146FE07BD}"/>
              </a:ext>
            </a:extLst>
          </p:cNvPr>
          <p:cNvSpPr>
            <a:spLocks noGrp="1"/>
          </p:cNvSpPr>
          <p:nvPr>
            <p:ph type="body" sz="quarter" idx="23" hasCustomPrompt="1"/>
          </p:nvPr>
        </p:nvSpPr>
        <p:spPr>
          <a:xfrm>
            <a:off x="4807957" y="4826348"/>
            <a:ext cx="295956" cy="207384"/>
          </a:xfrm>
          <a:custGeom>
            <a:avLst/>
            <a:gdLst>
              <a:gd name="connsiteX0" fmla="*/ 118814 w 295956"/>
              <a:gd name="connsiteY0" fmla="*/ 60487 h 207384"/>
              <a:gd name="connsiteX1" fmla="*/ 118814 w 295956"/>
              <a:gd name="connsiteY1" fmla="*/ 147977 h 207384"/>
              <a:gd name="connsiteX2" fmla="*/ 195503 w 295956"/>
              <a:gd name="connsiteY2" fmla="*/ 104772 h 207384"/>
              <a:gd name="connsiteX3" fmla="*/ 147978 w 295956"/>
              <a:gd name="connsiteY3" fmla="*/ 0 h 207384"/>
              <a:gd name="connsiteX4" fmla="*/ 263551 w 295956"/>
              <a:gd name="connsiteY4" fmla="*/ 6480 h 207384"/>
              <a:gd name="connsiteX5" fmla="*/ 289475 w 295956"/>
              <a:gd name="connsiteY5" fmla="*/ 32403 h 207384"/>
              <a:gd name="connsiteX6" fmla="*/ 295956 w 295956"/>
              <a:gd name="connsiteY6" fmla="*/ 103692 h 207384"/>
              <a:gd name="connsiteX7" fmla="*/ 289475 w 295956"/>
              <a:gd name="connsiteY7" fmla="*/ 174980 h 207384"/>
              <a:gd name="connsiteX8" fmla="*/ 263551 w 295956"/>
              <a:gd name="connsiteY8" fmla="*/ 200903 h 207384"/>
              <a:gd name="connsiteX9" fmla="*/ 147978 w 295956"/>
              <a:gd name="connsiteY9" fmla="*/ 207384 h 207384"/>
              <a:gd name="connsiteX10" fmla="*/ 32404 w 295956"/>
              <a:gd name="connsiteY10" fmla="*/ 200903 h 207384"/>
              <a:gd name="connsiteX11" fmla="*/ 6480 w 295956"/>
              <a:gd name="connsiteY11" fmla="*/ 174980 h 207384"/>
              <a:gd name="connsiteX12" fmla="*/ 0 w 295956"/>
              <a:gd name="connsiteY12" fmla="*/ 103692 h 207384"/>
              <a:gd name="connsiteX13" fmla="*/ 6480 w 295956"/>
              <a:gd name="connsiteY13" fmla="*/ 32403 h 207384"/>
              <a:gd name="connsiteX14" fmla="*/ 32404 w 295956"/>
              <a:gd name="connsiteY14" fmla="*/ 6480 h 207384"/>
              <a:gd name="connsiteX15" fmla="*/ 147978 w 295956"/>
              <a:gd name="connsiteY15" fmla="*/ 0 h 207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5956" h="207384">
                <a:moveTo>
                  <a:pt x="118814" y="60487"/>
                </a:moveTo>
                <a:lnTo>
                  <a:pt x="118814" y="147977"/>
                </a:lnTo>
                <a:lnTo>
                  <a:pt x="195503" y="104772"/>
                </a:lnTo>
                <a:close/>
                <a:moveTo>
                  <a:pt x="147978" y="0"/>
                </a:moveTo>
                <a:cubicBezTo>
                  <a:pt x="147978" y="0"/>
                  <a:pt x="240868" y="0"/>
                  <a:pt x="263551" y="6480"/>
                </a:cubicBezTo>
                <a:cubicBezTo>
                  <a:pt x="276512" y="9721"/>
                  <a:pt x="286234" y="19442"/>
                  <a:pt x="289475" y="32403"/>
                </a:cubicBezTo>
                <a:cubicBezTo>
                  <a:pt x="295956" y="55086"/>
                  <a:pt x="295956" y="103692"/>
                  <a:pt x="295956" y="103692"/>
                </a:cubicBezTo>
                <a:cubicBezTo>
                  <a:pt x="295956" y="103692"/>
                  <a:pt x="295956" y="152297"/>
                  <a:pt x="289475" y="174980"/>
                </a:cubicBezTo>
                <a:cubicBezTo>
                  <a:pt x="286234" y="187941"/>
                  <a:pt x="276512" y="197662"/>
                  <a:pt x="263551" y="200903"/>
                </a:cubicBezTo>
                <a:cubicBezTo>
                  <a:pt x="239789" y="207384"/>
                  <a:pt x="147978" y="207384"/>
                  <a:pt x="147978" y="207384"/>
                </a:cubicBezTo>
                <a:cubicBezTo>
                  <a:pt x="147978" y="207384"/>
                  <a:pt x="55086" y="207384"/>
                  <a:pt x="32404" y="200903"/>
                </a:cubicBezTo>
                <a:cubicBezTo>
                  <a:pt x="19442" y="197662"/>
                  <a:pt x="9721" y="187941"/>
                  <a:pt x="6480" y="174980"/>
                </a:cubicBezTo>
                <a:cubicBezTo>
                  <a:pt x="0" y="152297"/>
                  <a:pt x="0" y="103692"/>
                  <a:pt x="0" y="103692"/>
                </a:cubicBezTo>
                <a:cubicBezTo>
                  <a:pt x="0" y="103692"/>
                  <a:pt x="0" y="55086"/>
                  <a:pt x="6480" y="32403"/>
                </a:cubicBezTo>
                <a:cubicBezTo>
                  <a:pt x="9721" y="19442"/>
                  <a:pt x="19442" y="9721"/>
                  <a:pt x="32404" y="6480"/>
                </a:cubicBezTo>
                <a:cubicBezTo>
                  <a:pt x="56166" y="0"/>
                  <a:pt x="147978" y="0"/>
                  <a:pt x="147978" y="0"/>
                </a:cubicBezTo>
                <a:close/>
              </a:path>
            </a:pathLst>
          </a:custGeom>
          <a:solidFill>
            <a:schemeClr val="bg1"/>
          </a:solidFill>
        </p:spPr>
        <p:txBody>
          <a:bodyPr wrap="square">
            <a:noAutofit/>
          </a:bodyPr>
          <a:lstStyle>
            <a:lvl1pPr>
              <a:defRPr/>
            </a:lvl1pPr>
          </a:lstStyle>
          <a:p>
            <a:pPr lvl="0"/>
            <a:r>
              <a:rPr lang="en-US" dirty="0"/>
              <a:t> </a:t>
            </a:r>
            <a:endParaRPr lang="en-AU" dirty="0"/>
          </a:p>
        </p:txBody>
      </p:sp>
      <p:sp>
        <p:nvSpPr>
          <p:cNvPr id="14" name="Text Placeholder 5">
            <a:extLst>
              <a:ext uri="{FF2B5EF4-FFF2-40B4-BE49-F238E27FC236}">
                <a16:creationId xmlns:a16="http://schemas.microsoft.com/office/drawing/2014/main" id="{018B49F0-234B-4974-77BB-C696A010C8EB}"/>
              </a:ext>
            </a:extLst>
          </p:cNvPr>
          <p:cNvSpPr txBox="1">
            <a:spLocks/>
          </p:cNvSpPr>
          <p:nvPr/>
        </p:nvSpPr>
        <p:spPr bwMode="white">
          <a:xfrm>
            <a:off x="2711606" y="5313782"/>
            <a:ext cx="814325" cy="123111"/>
          </a:xfrm>
          <a:prstGeom prst="rect">
            <a:avLst/>
          </a:prstGeom>
        </p:spPr>
        <p:txBody>
          <a:bodyPr vert="horz" wrap="none" lIns="0" tIns="0" rIns="0" bIns="0" rtlCol="0" anchor="t">
            <a:spAutoFit/>
          </a:bodyPr>
          <a:lstStyle>
            <a:lvl1pPr marL="0" indent="0" algn="l" defTabSz="914400" rtl="0" eaLnBrk="1" latinLnBrk="0" hangingPunct="1">
              <a:lnSpc>
                <a:spcPct val="100000"/>
              </a:lnSpc>
              <a:spcBef>
                <a:spcPts val="300"/>
              </a:spcBef>
              <a:spcAft>
                <a:spcPts val="1200"/>
              </a:spcAft>
              <a:buClr>
                <a:schemeClr val="tx1"/>
              </a:buClr>
              <a:buFont typeface="Arial" panose="020B0604020202020204" pitchFamily="34" charset="0"/>
              <a:buNone/>
              <a:defRPr lang="en-US" sz="1400" b="0" kern="1200" spc="0" baseline="0" dirty="0" smtClean="0">
                <a:solidFill>
                  <a:schemeClr val="bg1"/>
                </a:solidFill>
                <a:latin typeface="+mn-lt"/>
                <a:ea typeface="+mj-ea"/>
                <a:cs typeface="+mj-cs"/>
              </a:defRPr>
            </a:lvl1pPr>
            <a:lvl2pPr marL="612" indent="0" algn="l" defTabSz="914400" rtl="0" eaLnBrk="1" latinLnBrk="0" hangingPunct="1">
              <a:lnSpc>
                <a:spcPct val="100000"/>
              </a:lnSpc>
              <a:spcBef>
                <a:spcPts val="300"/>
              </a:spcBef>
              <a:spcAft>
                <a:spcPts val="1200"/>
              </a:spcAft>
              <a:buClr>
                <a:schemeClr val="tx1"/>
              </a:buClr>
              <a:buFont typeface="Arial" panose="020B0604020202020204" pitchFamily="34" charset="0"/>
              <a:buNone/>
              <a:defRPr lang="en-US" sz="1400" kern="1200" dirty="0">
                <a:solidFill>
                  <a:schemeClr val="tx1"/>
                </a:solidFill>
                <a:latin typeface="+mn-lt"/>
                <a:ea typeface="+mn-ea"/>
                <a:cs typeface="+mn-cs"/>
              </a:defRPr>
            </a:lvl2pPr>
            <a:lvl3pPr marL="180000" indent="-179388" algn="l" defTabSz="914400" rtl="0" eaLnBrk="1" latinLnBrk="0" hangingPunct="1">
              <a:lnSpc>
                <a:spcPct val="100000"/>
              </a:lnSpc>
              <a:spcBef>
                <a:spcPts val="300"/>
              </a:spcBef>
              <a:spcAft>
                <a:spcPts val="1200"/>
              </a:spcAft>
              <a:buClr>
                <a:schemeClr val="accent1"/>
              </a:buClr>
              <a:buSzPct val="120000"/>
              <a:buFont typeface="Arial" panose="020B0604020202020204" pitchFamily="34" charset="0"/>
              <a:buChar char="•"/>
              <a:defRPr lang="en-US" sz="1400" kern="1200" baseline="0" dirty="0">
                <a:solidFill>
                  <a:schemeClr val="tx1"/>
                </a:solidFill>
                <a:latin typeface="+mn-lt"/>
                <a:ea typeface="+mn-ea"/>
                <a:cs typeface="+mn-cs"/>
              </a:defRPr>
            </a:lvl3pPr>
            <a:lvl4pPr marL="457200" indent="-277813" algn="l" defTabSz="914400" rtl="0" eaLnBrk="1" latinLnBrk="0" hangingPunct="1">
              <a:lnSpc>
                <a:spcPct val="100000"/>
              </a:lnSpc>
              <a:spcBef>
                <a:spcPts val="300"/>
              </a:spcBef>
              <a:spcAft>
                <a:spcPts val="1200"/>
              </a:spcAft>
              <a:buFont typeface="DM Sans" pitchFamily="2" charset="0"/>
              <a:buChar char="–"/>
              <a:defRPr lang="en-US" sz="1400" kern="1200" baseline="0" dirty="0">
                <a:solidFill>
                  <a:schemeClr val="tx1"/>
                </a:solidFill>
                <a:latin typeface="+mn-lt"/>
                <a:ea typeface="+mn-ea"/>
                <a:cs typeface="+mn-cs"/>
              </a:defRPr>
            </a:lvl4pPr>
            <a:lvl5pPr marL="723900" indent="-266700" algn="l" defTabSz="914400" rtl="0" eaLnBrk="1" latinLnBrk="0" hangingPunct="1">
              <a:lnSpc>
                <a:spcPct val="100000"/>
              </a:lnSpc>
              <a:spcBef>
                <a:spcPts val="300"/>
              </a:spcBef>
              <a:spcAft>
                <a:spcPts val="1200"/>
              </a:spcAft>
              <a:buFont typeface="Arial" panose="020B0604020202020204" pitchFamily="34" charset="0"/>
              <a:buChar char="•"/>
              <a:defRPr lang="en-US" sz="1400" kern="1200" baseline="0" dirty="0">
                <a:solidFill>
                  <a:schemeClr val="tx1"/>
                </a:solidFill>
                <a:latin typeface="+mn-lt"/>
                <a:ea typeface="+mn-ea"/>
                <a:cs typeface="+mn-cs"/>
              </a:defRPr>
            </a:lvl5pPr>
            <a:lvl6pPr marL="0" indent="0" algn="l" defTabSz="914400" rtl="0" eaLnBrk="1" latinLnBrk="0" hangingPunct="1">
              <a:spcBef>
                <a:spcPts val="600"/>
              </a:spcBef>
              <a:spcAft>
                <a:spcPts val="300"/>
              </a:spcAft>
              <a:buFont typeface="Arial" pitchFamily="34" charset="0"/>
              <a:buNone/>
              <a:defRPr lang="en-AU" sz="1600" b="0" kern="1200" baseline="0" dirty="0">
                <a:solidFill>
                  <a:schemeClr val="accent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AU" sz="800" dirty="0"/>
              <a:t>CRICOS 00025B</a:t>
            </a:r>
            <a:endParaRPr lang="en-US" sz="800" dirty="0"/>
          </a:p>
        </p:txBody>
      </p:sp>
      <p:pic>
        <p:nvPicPr>
          <p:cNvPr id="15" name="Picture 14">
            <a:extLst>
              <a:ext uri="{FF2B5EF4-FFF2-40B4-BE49-F238E27FC236}">
                <a16:creationId xmlns:a16="http://schemas.microsoft.com/office/drawing/2014/main" id="{199D9129-7B58-D3FD-2A63-67A7AE280B4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314000" y="360000"/>
            <a:ext cx="1512000" cy="396444"/>
          </a:xfrm>
          <a:prstGeom prst="rect">
            <a:avLst/>
          </a:prstGeom>
        </p:spPr>
      </p:pic>
      <p:sp>
        <p:nvSpPr>
          <p:cNvPr id="3" name="Text Placeholder 5">
            <a:extLst>
              <a:ext uri="{FF2B5EF4-FFF2-40B4-BE49-F238E27FC236}">
                <a16:creationId xmlns:a16="http://schemas.microsoft.com/office/drawing/2014/main" id="{B390C960-6A71-CA12-5620-0AC363122755}"/>
              </a:ext>
            </a:extLst>
          </p:cNvPr>
          <p:cNvSpPr txBox="1">
            <a:spLocks/>
          </p:cNvSpPr>
          <p:nvPr/>
        </p:nvSpPr>
        <p:spPr bwMode="white">
          <a:xfrm>
            <a:off x="2711606" y="5313782"/>
            <a:ext cx="1785745" cy="123111"/>
          </a:xfrm>
          <a:prstGeom prst="rect">
            <a:avLst/>
          </a:prstGeom>
        </p:spPr>
        <p:txBody>
          <a:bodyPr vert="horz" wrap="none" lIns="0" tIns="0" rIns="0" bIns="0" rtlCol="0" anchor="t">
            <a:spAutoFit/>
          </a:bodyPr>
          <a:lstStyle>
            <a:lvl1pPr marL="0" indent="0" algn="l" defTabSz="914400" rtl="0" eaLnBrk="1" latinLnBrk="0" hangingPunct="1">
              <a:lnSpc>
                <a:spcPct val="100000"/>
              </a:lnSpc>
              <a:spcBef>
                <a:spcPts val="300"/>
              </a:spcBef>
              <a:spcAft>
                <a:spcPts val="1200"/>
              </a:spcAft>
              <a:buClr>
                <a:schemeClr val="tx1"/>
              </a:buClr>
              <a:buFont typeface="Arial" panose="020B0604020202020204" pitchFamily="34" charset="0"/>
              <a:buNone/>
              <a:defRPr lang="en-US" sz="1400" b="0" kern="1200" spc="0" baseline="0" dirty="0" smtClean="0">
                <a:solidFill>
                  <a:schemeClr val="bg1"/>
                </a:solidFill>
                <a:latin typeface="+mn-lt"/>
                <a:ea typeface="+mj-ea"/>
                <a:cs typeface="+mj-cs"/>
              </a:defRPr>
            </a:lvl1pPr>
            <a:lvl2pPr marL="612" indent="0" algn="l" defTabSz="914400" rtl="0" eaLnBrk="1" latinLnBrk="0" hangingPunct="1">
              <a:lnSpc>
                <a:spcPct val="100000"/>
              </a:lnSpc>
              <a:spcBef>
                <a:spcPts val="300"/>
              </a:spcBef>
              <a:spcAft>
                <a:spcPts val="1200"/>
              </a:spcAft>
              <a:buClr>
                <a:schemeClr val="tx1"/>
              </a:buClr>
              <a:buFont typeface="Arial" panose="020B0604020202020204" pitchFamily="34" charset="0"/>
              <a:buNone/>
              <a:defRPr lang="en-US" sz="1400" kern="1200" dirty="0">
                <a:solidFill>
                  <a:schemeClr val="tx1"/>
                </a:solidFill>
                <a:latin typeface="+mn-lt"/>
                <a:ea typeface="+mn-ea"/>
                <a:cs typeface="+mn-cs"/>
              </a:defRPr>
            </a:lvl2pPr>
            <a:lvl3pPr marL="180000" indent="-179388" algn="l" defTabSz="914400" rtl="0" eaLnBrk="1" latinLnBrk="0" hangingPunct="1">
              <a:lnSpc>
                <a:spcPct val="100000"/>
              </a:lnSpc>
              <a:spcBef>
                <a:spcPts val="300"/>
              </a:spcBef>
              <a:spcAft>
                <a:spcPts val="1200"/>
              </a:spcAft>
              <a:buClr>
                <a:schemeClr val="accent1"/>
              </a:buClr>
              <a:buSzPct val="120000"/>
              <a:buFont typeface="Arial" panose="020B0604020202020204" pitchFamily="34" charset="0"/>
              <a:buChar char="•"/>
              <a:defRPr lang="en-US" sz="1400" kern="1200" baseline="0" dirty="0">
                <a:solidFill>
                  <a:schemeClr val="tx1"/>
                </a:solidFill>
                <a:latin typeface="+mn-lt"/>
                <a:ea typeface="+mn-ea"/>
                <a:cs typeface="+mn-cs"/>
              </a:defRPr>
            </a:lvl3pPr>
            <a:lvl4pPr marL="457200" indent="-277813" algn="l" defTabSz="914400" rtl="0" eaLnBrk="1" latinLnBrk="0" hangingPunct="1">
              <a:lnSpc>
                <a:spcPct val="100000"/>
              </a:lnSpc>
              <a:spcBef>
                <a:spcPts val="300"/>
              </a:spcBef>
              <a:spcAft>
                <a:spcPts val="1200"/>
              </a:spcAft>
              <a:buFont typeface="DM Sans" pitchFamily="2" charset="0"/>
              <a:buChar char="–"/>
              <a:defRPr lang="en-US" sz="1400" kern="1200" baseline="0" dirty="0">
                <a:solidFill>
                  <a:schemeClr val="tx1"/>
                </a:solidFill>
                <a:latin typeface="+mn-lt"/>
                <a:ea typeface="+mn-ea"/>
                <a:cs typeface="+mn-cs"/>
              </a:defRPr>
            </a:lvl4pPr>
            <a:lvl5pPr marL="723900" indent="-266700" algn="l" defTabSz="914400" rtl="0" eaLnBrk="1" latinLnBrk="0" hangingPunct="1">
              <a:lnSpc>
                <a:spcPct val="100000"/>
              </a:lnSpc>
              <a:spcBef>
                <a:spcPts val="300"/>
              </a:spcBef>
              <a:spcAft>
                <a:spcPts val="1200"/>
              </a:spcAft>
              <a:buFont typeface="Arial" panose="020B0604020202020204" pitchFamily="34" charset="0"/>
              <a:buChar char="•"/>
              <a:defRPr lang="en-US" sz="1400" kern="1200" baseline="0" dirty="0">
                <a:solidFill>
                  <a:schemeClr val="tx1"/>
                </a:solidFill>
                <a:latin typeface="+mn-lt"/>
                <a:ea typeface="+mn-ea"/>
                <a:cs typeface="+mn-cs"/>
              </a:defRPr>
            </a:lvl5pPr>
            <a:lvl6pPr marL="0" indent="0" algn="l" defTabSz="914400" rtl="0" eaLnBrk="1" latinLnBrk="0" hangingPunct="1">
              <a:spcBef>
                <a:spcPts val="600"/>
              </a:spcBef>
              <a:spcAft>
                <a:spcPts val="300"/>
              </a:spcAft>
              <a:buFont typeface="Arial" pitchFamily="34" charset="0"/>
              <a:buNone/>
              <a:defRPr lang="en-AU" sz="1600" b="0" kern="1200" baseline="0" dirty="0">
                <a:solidFill>
                  <a:schemeClr val="accent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AU" sz="800" dirty="0"/>
              <a:t>CRICOS 00025B • TEQSA PRV12080 </a:t>
            </a:r>
          </a:p>
        </p:txBody>
      </p:sp>
    </p:spTree>
    <p:extLst>
      <p:ext uri="{BB962C8B-B14F-4D97-AF65-F5344CB8AC3E}">
        <p14:creationId xmlns:p14="http://schemas.microsoft.com/office/powerpoint/2010/main" val="34326722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1_Thank You">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B51E340C-E489-401B-B6F3-AAF3490020FA}"/>
              </a:ext>
            </a:extLst>
          </p:cNvPr>
          <p:cNvSpPr>
            <a:spLocks noGrp="1"/>
          </p:cNvSpPr>
          <p:nvPr>
            <p:ph type="pic" sz="quarter" idx="19" hasCustomPrompt="1"/>
          </p:nvPr>
        </p:nvSpPr>
        <p:spPr>
          <a:xfrm>
            <a:off x="-15680" y="245"/>
            <a:ext cx="12192000" cy="6857754"/>
          </a:xfrm>
          <a:custGeom>
            <a:avLst/>
            <a:gdLst>
              <a:gd name="connsiteX0" fmla="*/ 0 w 12192000"/>
              <a:gd name="connsiteY0" fmla="*/ 0 h 6857754"/>
              <a:gd name="connsiteX1" fmla="*/ 12192000 w 12192000"/>
              <a:gd name="connsiteY1" fmla="*/ 0 h 6857754"/>
              <a:gd name="connsiteX2" fmla="*/ 12192000 w 12192000"/>
              <a:gd name="connsiteY2" fmla="*/ 5240201 h 6857754"/>
              <a:gd name="connsiteX3" fmla="*/ 10416728 w 12192000"/>
              <a:gd name="connsiteY3" fmla="*/ 5286255 h 6857754"/>
              <a:gd name="connsiteX4" fmla="*/ 8988458 w 12192000"/>
              <a:gd name="connsiteY4" fmla="*/ 6493085 h 6857754"/>
              <a:gd name="connsiteX5" fmla="*/ 10312164 w 12192000"/>
              <a:gd name="connsiteY5" fmla="*/ 6259192 h 6857754"/>
              <a:gd name="connsiteX6" fmla="*/ 12192000 w 12192000"/>
              <a:gd name="connsiteY6" fmla="*/ 6857754 h 6857754"/>
              <a:gd name="connsiteX7" fmla="*/ 3635124 w 12192000"/>
              <a:gd name="connsiteY7" fmla="*/ 6857754 h 6857754"/>
              <a:gd name="connsiteX8" fmla="*/ 0 w 12192000"/>
              <a:gd name="connsiteY8" fmla="*/ 2702136 h 6857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6857754">
                <a:moveTo>
                  <a:pt x="0" y="0"/>
                </a:moveTo>
                <a:lnTo>
                  <a:pt x="12192000" y="0"/>
                </a:lnTo>
                <a:lnTo>
                  <a:pt x="12192000" y="5240201"/>
                </a:lnTo>
                <a:cubicBezTo>
                  <a:pt x="12134360" y="5220505"/>
                  <a:pt x="11296689" y="4822814"/>
                  <a:pt x="10416728" y="5286255"/>
                </a:cubicBezTo>
                <a:cubicBezTo>
                  <a:pt x="9967189" y="5522755"/>
                  <a:pt x="9070284" y="6395472"/>
                  <a:pt x="8988458" y="6493085"/>
                </a:cubicBezTo>
                <a:cubicBezTo>
                  <a:pt x="9362107" y="6178090"/>
                  <a:pt x="9534740" y="6023417"/>
                  <a:pt x="10312164" y="6259192"/>
                </a:cubicBezTo>
                <a:cubicBezTo>
                  <a:pt x="10997769" y="6466727"/>
                  <a:pt x="11756510" y="6798522"/>
                  <a:pt x="12192000" y="6857754"/>
                </a:cubicBezTo>
                <a:lnTo>
                  <a:pt x="3635124" y="6857754"/>
                </a:lnTo>
                <a:cubicBezTo>
                  <a:pt x="1517628" y="6213427"/>
                  <a:pt x="0" y="4456117"/>
                  <a:pt x="0" y="2702136"/>
                </a:cubicBezTo>
                <a:close/>
              </a:path>
            </a:pathLst>
          </a:custGeom>
          <a:solidFill>
            <a:schemeClr val="bg1">
              <a:lumMod val="95000"/>
            </a:schemeClr>
          </a:solidFill>
        </p:spPr>
        <p:txBody>
          <a:bodyPr wrap="square">
            <a:noAutofit/>
          </a:bodyPr>
          <a:lstStyle>
            <a:lvl1pPr>
              <a:defRPr/>
            </a:lvl1pPr>
          </a:lstStyle>
          <a:p>
            <a:r>
              <a:rPr lang="en-AU" dirty="0"/>
              <a:t>Insert image and send to back</a:t>
            </a:r>
          </a:p>
        </p:txBody>
      </p:sp>
      <p:sp>
        <p:nvSpPr>
          <p:cNvPr id="7" name="Text Placeholder 6"/>
          <p:cNvSpPr>
            <a:spLocks noGrp="1"/>
          </p:cNvSpPr>
          <p:nvPr>
            <p:ph type="body" sz="quarter" idx="10" hasCustomPrompt="1"/>
          </p:nvPr>
        </p:nvSpPr>
        <p:spPr bwMode="white">
          <a:xfrm>
            <a:off x="2711624" y="3266052"/>
            <a:ext cx="3254263" cy="307777"/>
          </a:xfrm>
          <a:prstGeom prst="rect">
            <a:avLst/>
          </a:prstGeom>
        </p:spPr>
        <p:txBody>
          <a:bodyPr vert="horz" lIns="0" tIns="0" rIns="0" bIns="0" rtlCol="0" anchor="t">
            <a:spAutoFit/>
          </a:bodyPr>
          <a:lstStyle>
            <a:lvl1pPr>
              <a:defRPr lang="en-US" sz="2000" b="0" baseline="0" dirty="0">
                <a:solidFill>
                  <a:schemeClr val="bg1"/>
                </a:solidFill>
                <a:latin typeface="+mn-lt"/>
                <a:ea typeface="+mj-ea"/>
                <a:cs typeface="+mj-cs"/>
              </a:defRPr>
            </a:lvl1pPr>
          </a:lstStyle>
          <a:p>
            <a:pPr lvl="0">
              <a:lnSpc>
                <a:spcPct val="100000"/>
              </a:lnSpc>
              <a:spcBef>
                <a:spcPct val="0"/>
              </a:spcBef>
            </a:pPr>
            <a:r>
              <a:rPr lang="en-US" dirty="0"/>
              <a:t>Name surname</a:t>
            </a:r>
          </a:p>
        </p:txBody>
      </p:sp>
      <p:sp>
        <p:nvSpPr>
          <p:cNvPr id="27" name="Title 1">
            <a:extLst>
              <a:ext uri="{FF2B5EF4-FFF2-40B4-BE49-F238E27FC236}">
                <a16:creationId xmlns:a16="http://schemas.microsoft.com/office/drawing/2014/main" id="{257E80FD-A9E1-4484-8211-7013D6A25582}"/>
              </a:ext>
            </a:extLst>
          </p:cNvPr>
          <p:cNvSpPr>
            <a:spLocks noGrp="1"/>
          </p:cNvSpPr>
          <p:nvPr>
            <p:ph type="title" hasCustomPrompt="1"/>
          </p:nvPr>
        </p:nvSpPr>
        <p:spPr bwMode="white">
          <a:xfrm>
            <a:off x="2711624" y="2420888"/>
            <a:ext cx="3192289" cy="720081"/>
          </a:xfrm>
        </p:spPr>
        <p:txBody>
          <a:bodyPr vert="horz" lIns="0" tIns="0" rIns="0" bIns="0" rtlCol="0" anchor="t" anchorCtr="0">
            <a:normAutofit/>
          </a:bodyPr>
          <a:lstStyle>
            <a:lvl1pPr>
              <a:defRPr lang="en-AU" sz="4800" spc="0" baseline="0" dirty="0">
                <a:solidFill>
                  <a:schemeClr val="bg1"/>
                </a:solidFill>
                <a:latin typeface="+mn-lt"/>
              </a:defRPr>
            </a:lvl1pPr>
          </a:lstStyle>
          <a:p>
            <a:pPr marL="0" lvl="0"/>
            <a:r>
              <a:rPr lang="en-US" dirty="0"/>
              <a:t>Contact</a:t>
            </a:r>
            <a:endParaRPr lang="en-AU" dirty="0"/>
          </a:p>
        </p:txBody>
      </p:sp>
      <p:sp>
        <p:nvSpPr>
          <p:cNvPr id="29" name="Text Placeholder 6">
            <a:extLst>
              <a:ext uri="{FF2B5EF4-FFF2-40B4-BE49-F238E27FC236}">
                <a16:creationId xmlns:a16="http://schemas.microsoft.com/office/drawing/2014/main" id="{5455254C-E52B-428E-99C5-B07B839CF2CF}"/>
              </a:ext>
            </a:extLst>
          </p:cNvPr>
          <p:cNvSpPr>
            <a:spLocks noGrp="1"/>
          </p:cNvSpPr>
          <p:nvPr>
            <p:ph type="body" sz="quarter" idx="16" hasCustomPrompt="1"/>
          </p:nvPr>
        </p:nvSpPr>
        <p:spPr bwMode="white">
          <a:xfrm>
            <a:off x="2711624" y="3606924"/>
            <a:ext cx="3254263" cy="215444"/>
          </a:xfrm>
          <a:prstGeom prst="rect">
            <a:avLst/>
          </a:prstGeom>
        </p:spPr>
        <p:txBody>
          <a:bodyPr vert="horz" lIns="0" tIns="0" rIns="0" bIns="0" rtlCol="0" anchor="t">
            <a:spAutoFit/>
          </a:bodyPr>
          <a:lstStyle>
            <a:lvl1pPr>
              <a:defRPr lang="en-US" sz="1400" b="0" baseline="0" dirty="0" smtClean="0">
                <a:solidFill>
                  <a:schemeClr val="bg1"/>
                </a:solidFill>
                <a:latin typeface="+mn-lt"/>
                <a:ea typeface="+mj-ea"/>
                <a:cs typeface="+mj-cs"/>
              </a:defRPr>
            </a:lvl1pPr>
          </a:lstStyle>
          <a:p>
            <a:pPr lvl="0">
              <a:lnSpc>
                <a:spcPct val="100000"/>
              </a:lnSpc>
              <a:spcBef>
                <a:spcPct val="0"/>
              </a:spcBef>
            </a:pPr>
            <a:r>
              <a:rPr lang="en-US" dirty="0"/>
              <a:t>Title</a:t>
            </a:r>
          </a:p>
        </p:txBody>
      </p:sp>
      <p:sp>
        <p:nvSpPr>
          <p:cNvPr id="33" name="Text Placeholder 6">
            <a:extLst>
              <a:ext uri="{FF2B5EF4-FFF2-40B4-BE49-F238E27FC236}">
                <a16:creationId xmlns:a16="http://schemas.microsoft.com/office/drawing/2014/main" id="{0C9C026C-FB6A-4A62-B08F-1942BF1B4413}"/>
              </a:ext>
            </a:extLst>
          </p:cNvPr>
          <p:cNvSpPr>
            <a:spLocks noGrp="1"/>
          </p:cNvSpPr>
          <p:nvPr>
            <p:ph type="body" sz="quarter" idx="17" hasCustomPrompt="1"/>
          </p:nvPr>
        </p:nvSpPr>
        <p:spPr bwMode="white">
          <a:xfrm>
            <a:off x="2711624" y="3907656"/>
            <a:ext cx="2200924" cy="215444"/>
          </a:xfrm>
          <a:prstGeom prst="rect">
            <a:avLst/>
          </a:prstGeom>
        </p:spPr>
        <p:txBody>
          <a:bodyPr vert="horz" wrap="none" lIns="0" tIns="0" rIns="0" bIns="0" rtlCol="0" anchor="t">
            <a:spAutoFit/>
          </a:bodyPr>
          <a:lstStyle>
            <a:lvl1pPr>
              <a:defRPr lang="en-US" sz="1400" b="0" baseline="0" dirty="0" smtClean="0">
                <a:solidFill>
                  <a:schemeClr val="bg1"/>
                </a:solidFill>
                <a:latin typeface="+mn-lt"/>
                <a:ea typeface="+mj-ea"/>
                <a:cs typeface="+mj-cs"/>
              </a:defRPr>
            </a:lvl1pPr>
          </a:lstStyle>
          <a:p>
            <a:pPr lvl="0">
              <a:lnSpc>
                <a:spcPct val="100000"/>
              </a:lnSpc>
              <a:spcBef>
                <a:spcPct val="0"/>
              </a:spcBef>
            </a:pPr>
            <a:r>
              <a:rPr lang="en-US" dirty="0"/>
              <a:t>Name.surname@uq.edu.au</a:t>
            </a:r>
          </a:p>
        </p:txBody>
      </p:sp>
      <p:sp>
        <p:nvSpPr>
          <p:cNvPr id="34" name="Text Placeholder 6">
            <a:extLst>
              <a:ext uri="{FF2B5EF4-FFF2-40B4-BE49-F238E27FC236}">
                <a16:creationId xmlns:a16="http://schemas.microsoft.com/office/drawing/2014/main" id="{B4FF2464-4B77-4CFF-BDD7-A46E59DD3256}"/>
              </a:ext>
            </a:extLst>
          </p:cNvPr>
          <p:cNvSpPr>
            <a:spLocks noGrp="1"/>
          </p:cNvSpPr>
          <p:nvPr>
            <p:ph type="body" sz="quarter" idx="18" hasCustomPrompt="1"/>
          </p:nvPr>
        </p:nvSpPr>
        <p:spPr bwMode="white">
          <a:xfrm>
            <a:off x="2711624" y="4123556"/>
            <a:ext cx="1346522" cy="215444"/>
          </a:xfrm>
          <a:prstGeom prst="rect">
            <a:avLst/>
          </a:prstGeom>
        </p:spPr>
        <p:txBody>
          <a:bodyPr vert="horz" wrap="none" lIns="0" tIns="0" rIns="0" bIns="0" rtlCol="0" anchor="t">
            <a:spAutoFit/>
          </a:bodyPr>
          <a:lstStyle>
            <a:lvl1pPr>
              <a:defRPr lang="en-US" sz="1400" b="0" baseline="0" dirty="0" smtClean="0">
                <a:solidFill>
                  <a:schemeClr val="bg1"/>
                </a:solidFill>
                <a:latin typeface="+mn-lt"/>
                <a:ea typeface="+mj-ea"/>
                <a:cs typeface="+mj-cs"/>
              </a:defRPr>
            </a:lvl1pPr>
          </a:lstStyle>
          <a:p>
            <a:pPr lvl="0">
              <a:lnSpc>
                <a:spcPct val="100000"/>
              </a:lnSpc>
              <a:spcBef>
                <a:spcPct val="0"/>
              </a:spcBef>
            </a:pPr>
            <a:r>
              <a:rPr lang="en-US" dirty="0"/>
              <a:t>+61 412 345 678</a:t>
            </a:r>
          </a:p>
        </p:txBody>
      </p:sp>
      <p:sp>
        <p:nvSpPr>
          <p:cNvPr id="21" name="Text Placeholder 20">
            <a:extLst>
              <a:ext uri="{FF2B5EF4-FFF2-40B4-BE49-F238E27FC236}">
                <a16:creationId xmlns:a16="http://schemas.microsoft.com/office/drawing/2014/main" id="{F9CF0F21-1AF8-4E7D-8464-6403D7D0975E}"/>
              </a:ext>
            </a:extLst>
          </p:cNvPr>
          <p:cNvSpPr>
            <a:spLocks noGrp="1"/>
          </p:cNvSpPr>
          <p:nvPr>
            <p:ph type="body" sz="quarter" idx="20" hasCustomPrompt="1"/>
          </p:nvPr>
        </p:nvSpPr>
        <p:spPr>
          <a:xfrm>
            <a:off x="2711606" y="4797150"/>
            <a:ext cx="251419" cy="258205"/>
          </a:xfrm>
          <a:custGeom>
            <a:avLst/>
            <a:gdLst>
              <a:gd name="connsiteX0" fmla="*/ 2166 w 251419"/>
              <a:gd name="connsiteY0" fmla="*/ 0 h 258205"/>
              <a:gd name="connsiteX1" fmla="*/ 249239 w 251419"/>
              <a:gd name="connsiteY1" fmla="*/ 0 h 258205"/>
              <a:gd name="connsiteX2" fmla="*/ 251419 w 251419"/>
              <a:gd name="connsiteY2" fmla="*/ 2144 h 258205"/>
              <a:gd name="connsiteX3" fmla="*/ 251419 w 251419"/>
              <a:gd name="connsiteY3" fmla="*/ 256168 h 258205"/>
              <a:gd name="connsiteX4" fmla="*/ 249386 w 251419"/>
              <a:gd name="connsiteY4" fmla="*/ 258184 h 258205"/>
              <a:gd name="connsiteX5" fmla="*/ 173327 w 251419"/>
              <a:gd name="connsiteY5" fmla="*/ 258139 h 258205"/>
              <a:gd name="connsiteX6" fmla="*/ 172109 w 251419"/>
              <a:gd name="connsiteY6" fmla="*/ 254871 h 258205"/>
              <a:gd name="connsiteX7" fmla="*/ 172109 w 251419"/>
              <a:gd name="connsiteY7" fmla="*/ 243272 h 258205"/>
              <a:gd name="connsiteX8" fmla="*/ 172109 w 251419"/>
              <a:gd name="connsiteY8" fmla="*/ 164416 h 258205"/>
              <a:gd name="connsiteX9" fmla="*/ 172109 w 251419"/>
              <a:gd name="connsiteY9" fmla="*/ 161390 h 258205"/>
              <a:gd name="connsiteX10" fmla="*/ 176288 w 251419"/>
              <a:gd name="connsiteY10" fmla="*/ 157088 h 258205"/>
              <a:gd name="connsiteX11" fmla="*/ 197894 w 251419"/>
              <a:gd name="connsiteY11" fmla="*/ 157088 h 258205"/>
              <a:gd name="connsiteX12" fmla="*/ 201081 w 251419"/>
              <a:gd name="connsiteY12" fmla="*/ 157017 h 258205"/>
              <a:gd name="connsiteX13" fmla="*/ 205437 w 251419"/>
              <a:gd name="connsiteY13" fmla="*/ 152856 h 258205"/>
              <a:gd name="connsiteX14" fmla="*/ 208383 w 251419"/>
              <a:gd name="connsiteY14" fmla="*/ 130132 h 258205"/>
              <a:gd name="connsiteX15" fmla="*/ 209183 w 251419"/>
              <a:gd name="connsiteY15" fmla="*/ 123888 h 258205"/>
              <a:gd name="connsiteX16" fmla="*/ 205427 w 251419"/>
              <a:gd name="connsiteY16" fmla="*/ 119349 h 258205"/>
              <a:gd name="connsiteX17" fmla="*/ 194133 w 251419"/>
              <a:gd name="connsiteY17" fmla="*/ 119289 h 258205"/>
              <a:gd name="connsiteX18" fmla="*/ 176219 w 251419"/>
              <a:gd name="connsiteY18" fmla="*/ 119289 h 258205"/>
              <a:gd name="connsiteX19" fmla="*/ 172119 w 251419"/>
              <a:gd name="connsiteY19" fmla="*/ 115219 h 258205"/>
              <a:gd name="connsiteX20" fmla="*/ 172119 w 251419"/>
              <a:gd name="connsiteY20" fmla="*/ 90774 h 258205"/>
              <a:gd name="connsiteX21" fmla="*/ 183816 w 251419"/>
              <a:gd name="connsiteY21" fmla="*/ 74338 h 258205"/>
              <a:gd name="connsiteX22" fmla="*/ 187459 w 251419"/>
              <a:gd name="connsiteY22" fmla="*/ 73929 h 258205"/>
              <a:gd name="connsiteX23" fmla="*/ 205859 w 251419"/>
              <a:gd name="connsiteY23" fmla="*/ 73894 h 258205"/>
              <a:gd name="connsiteX24" fmla="*/ 210828 w 251419"/>
              <a:gd name="connsiteY24" fmla="*/ 68967 h 258205"/>
              <a:gd name="connsiteX25" fmla="*/ 210828 w 251419"/>
              <a:gd name="connsiteY25" fmla="*/ 44522 h 258205"/>
              <a:gd name="connsiteX26" fmla="*/ 206974 w 251419"/>
              <a:gd name="connsiteY26" fmla="*/ 39782 h 258205"/>
              <a:gd name="connsiteX27" fmla="*/ 170970 w 251419"/>
              <a:gd name="connsiteY27" fmla="*/ 40654 h 258205"/>
              <a:gd name="connsiteX28" fmla="*/ 135299 w 251419"/>
              <a:gd name="connsiteY28" fmla="*/ 83028 h 258205"/>
              <a:gd name="connsiteX29" fmla="*/ 135299 w 251419"/>
              <a:gd name="connsiteY29" fmla="*/ 114295 h 258205"/>
              <a:gd name="connsiteX30" fmla="*/ 130350 w 251419"/>
              <a:gd name="connsiteY30" fmla="*/ 119278 h 258205"/>
              <a:gd name="connsiteX31" fmla="*/ 108744 w 251419"/>
              <a:gd name="connsiteY31" fmla="*/ 119278 h 258205"/>
              <a:gd name="connsiteX32" fmla="*/ 102414 w 251419"/>
              <a:gd name="connsiteY32" fmla="*/ 125643 h 258205"/>
              <a:gd name="connsiteX33" fmla="*/ 102414 w 251419"/>
              <a:gd name="connsiteY33" fmla="*/ 150859 h 258205"/>
              <a:gd name="connsiteX34" fmla="*/ 108385 w 251419"/>
              <a:gd name="connsiteY34" fmla="*/ 157088 h 258205"/>
              <a:gd name="connsiteX35" fmla="*/ 131464 w 251419"/>
              <a:gd name="connsiteY35" fmla="*/ 157088 h 258205"/>
              <a:gd name="connsiteX36" fmla="*/ 135295 w 251419"/>
              <a:gd name="connsiteY36" fmla="*/ 160916 h 258205"/>
              <a:gd name="connsiteX37" fmla="*/ 135295 w 251419"/>
              <a:gd name="connsiteY37" fmla="*/ 254412 h 258205"/>
              <a:gd name="connsiteX38" fmla="*/ 134048 w 251419"/>
              <a:gd name="connsiteY38" fmla="*/ 258159 h 258205"/>
              <a:gd name="connsiteX39" fmla="*/ 2047 w 251419"/>
              <a:gd name="connsiteY39" fmla="*/ 258205 h 258205"/>
              <a:gd name="connsiteX40" fmla="*/ 0 w 251419"/>
              <a:gd name="connsiteY40" fmla="*/ 256188 h 258205"/>
              <a:gd name="connsiteX41" fmla="*/ 0 w 251419"/>
              <a:gd name="connsiteY41" fmla="*/ 2159 h 258205"/>
              <a:gd name="connsiteX42" fmla="*/ 2166 w 251419"/>
              <a:gd name="connsiteY42" fmla="*/ 0 h 258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419" h="258205">
                <a:moveTo>
                  <a:pt x="2166" y="0"/>
                </a:moveTo>
                <a:cubicBezTo>
                  <a:pt x="84525" y="51"/>
                  <a:pt x="166882" y="51"/>
                  <a:pt x="249239" y="0"/>
                </a:cubicBezTo>
                <a:cubicBezTo>
                  <a:pt x="250903" y="0"/>
                  <a:pt x="251424" y="212"/>
                  <a:pt x="251419" y="2144"/>
                </a:cubicBezTo>
                <a:cubicBezTo>
                  <a:pt x="251357" y="86820"/>
                  <a:pt x="251357" y="171495"/>
                  <a:pt x="251419" y="256168"/>
                </a:cubicBezTo>
                <a:cubicBezTo>
                  <a:pt x="251419" y="257937"/>
                  <a:pt x="251026" y="258215"/>
                  <a:pt x="249386" y="258184"/>
                </a:cubicBezTo>
                <a:cubicBezTo>
                  <a:pt x="224035" y="258120"/>
                  <a:pt x="198682" y="258106"/>
                  <a:pt x="173327" y="258139"/>
                </a:cubicBezTo>
                <a:cubicBezTo>
                  <a:pt x="172271" y="257307"/>
                  <a:pt x="172114" y="256122"/>
                  <a:pt x="172109" y="254871"/>
                </a:cubicBezTo>
                <a:cubicBezTo>
                  <a:pt x="172109" y="251003"/>
                  <a:pt x="172109" y="247140"/>
                  <a:pt x="172109" y="243272"/>
                </a:cubicBezTo>
                <a:lnTo>
                  <a:pt x="172109" y="164416"/>
                </a:lnTo>
                <a:cubicBezTo>
                  <a:pt x="172109" y="163406"/>
                  <a:pt x="172109" y="162398"/>
                  <a:pt x="172109" y="161390"/>
                </a:cubicBezTo>
                <a:cubicBezTo>
                  <a:pt x="172168" y="157793"/>
                  <a:pt x="172796" y="157107"/>
                  <a:pt x="176288" y="157088"/>
                </a:cubicBezTo>
                <a:cubicBezTo>
                  <a:pt x="183487" y="157047"/>
                  <a:pt x="190681" y="157088"/>
                  <a:pt x="197894" y="157088"/>
                </a:cubicBezTo>
                <a:cubicBezTo>
                  <a:pt x="198955" y="157088"/>
                  <a:pt x="200020" y="157113"/>
                  <a:pt x="201081" y="157017"/>
                </a:cubicBezTo>
                <a:cubicBezTo>
                  <a:pt x="203900" y="156760"/>
                  <a:pt x="205010" y="155781"/>
                  <a:pt x="205437" y="152856"/>
                </a:cubicBezTo>
                <a:cubicBezTo>
                  <a:pt x="206512" y="145292"/>
                  <a:pt x="207465" y="137727"/>
                  <a:pt x="208383" y="130132"/>
                </a:cubicBezTo>
                <a:cubicBezTo>
                  <a:pt x="208638" y="128048"/>
                  <a:pt x="208987" y="125976"/>
                  <a:pt x="209183" y="123888"/>
                </a:cubicBezTo>
                <a:cubicBezTo>
                  <a:pt x="209478" y="120726"/>
                  <a:pt x="208496" y="119485"/>
                  <a:pt x="205427" y="119349"/>
                </a:cubicBezTo>
                <a:cubicBezTo>
                  <a:pt x="201665" y="119178"/>
                  <a:pt x="197904" y="119298"/>
                  <a:pt x="194133" y="119289"/>
                </a:cubicBezTo>
                <a:cubicBezTo>
                  <a:pt x="188161" y="119289"/>
                  <a:pt x="182190" y="119314"/>
                  <a:pt x="176219" y="119289"/>
                </a:cubicBezTo>
                <a:cubicBezTo>
                  <a:pt x="172738" y="119289"/>
                  <a:pt x="172138" y="118688"/>
                  <a:pt x="172119" y="115219"/>
                </a:cubicBezTo>
                <a:cubicBezTo>
                  <a:pt x="172075" y="107074"/>
                  <a:pt x="172035" y="98924"/>
                  <a:pt x="172119" y="90774"/>
                </a:cubicBezTo>
                <a:cubicBezTo>
                  <a:pt x="172202" y="82624"/>
                  <a:pt x="176691" y="76435"/>
                  <a:pt x="183816" y="74338"/>
                </a:cubicBezTo>
                <a:cubicBezTo>
                  <a:pt x="185006" y="74029"/>
                  <a:pt x="186232" y="73892"/>
                  <a:pt x="187459" y="73929"/>
                </a:cubicBezTo>
                <a:cubicBezTo>
                  <a:pt x="193593" y="73929"/>
                  <a:pt x="199735" y="73995"/>
                  <a:pt x="205859" y="73894"/>
                </a:cubicBezTo>
                <a:cubicBezTo>
                  <a:pt x="209664" y="73833"/>
                  <a:pt x="210769" y="72754"/>
                  <a:pt x="210828" y="68967"/>
                </a:cubicBezTo>
                <a:cubicBezTo>
                  <a:pt x="210927" y="60817"/>
                  <a:pt x="210927" y="52669"/>
                  <a:pt x="210828" y="44522"/>
                </a:cubicBezTo>
                <a:cubicBezTo>
                  <a:pt x="210784" y="41204"/>
                  <a:pt x="209763" y="39791"/>
                  <a:pt x="206974" y="39782"/>
                </a:cubicBezTo>
                <a:cubicBezTo>
                  <a:pt x="194967" y="39736"/>
                  <a:pt x="182912" y="38813"/>
                  <a:pt x="170970" y="40654"/>
                </a:cubicBezTo>
                <a:cubicBezTo>
                  <a:pt x="150559" y="43862"/>
                  <a:pt x="135441" y="61821"/>
                  <a:pt x="135299" y="83028"/>
                </a:cubicBezTo>
                <a:cubicBezTo>
                  <a:pt x="135231" y="93441"/>
                  <a:pt x="135299" y="103861"/>
                  <a:pt x="135299" y="114295"/>
                </a:cubicBezTo>
                <a:cubicBezTo>
                  <a:pt x="135299" y="118834"/>
                  <a:pt x="134809" y="119268"/>
                  <a:pt x="130350" y="119278"/>
                </a:cubicBezTo>
                <a:cubicBezTo>
                  <a:pt x="123151" y="119278"/>
                  <a:pt x="115952" y="119278"/>
                  <a:pt x="108744" y="119278"/>
                </a:cubicBezTo>
                <a:cubicBezTo>
                  <a:pt x="103239" y="119278"/>
                  <a:pt x="102429" y="120100"/>
                  <a:pt x="102414" y="125643"/>
                </a:cubicBezTo>
                <a:cubicBezTo>
                  <a:pt x="102391" y="134048"/>
                  <a:pt x="102391" y="142453"/>
                  <a:pt x="102414" y="150859"/>
                </a:cubicBezTo>
                <a:cubicBezTo>
                  <a:pt x="102414" y="156160"/>
                  <a:pt x="103298" y="157062"/>
                  <a:pt x="108385" y="157088"/>
                </a:cubicBezTo>
                <a:cubicBezTo>
                  <a:pt x="116075" y="157123"/>
                  <a:pt x="123760" y="157088"/>
                  <a:pt x="131464" y="157088"/>
                </a:cubicBezTo>
                <a:cubicBezTo>
                  <a:pt x="134961" y="157088"/>
                  <a:pt x="135290" y="157415"/>
                  <a:pt x="135295" y="160916"/>
                </a:cubicBezTo>
                <a:cubicBezTo>
                  <a:pt x="135321" y="192083"/>
                  <a:pt x="135321" y="223249"/>
                  <a:pt x="135295" y="254412"/>
                </a:cubicBezTo>
                <a:cubicBezTo>
                  <a:pt x="135299" y="255804"/>
                  <a:pt x="135299" y="257201"/>
                  <a:pt x="134048" y="258159"/>
                </a:cubicBezTo>
                <a:cubicBezTo>
                  <a:pt x="90050" y="258159"/>
                  <a:pt x="46049" y="258175"/>
                  <a:pt x="2047" y="258205"/>
                </a:cubicBezTo>
                <a:cubicBezTo>
                  <a:pt x="442" y="258205"/>
                  <a:pt x="0" y="257978"/>
                  <a:pt x="0" y="256188"/>
                </a:cubicBezTo>
                <a:cubicBezTo>
                  <a:pt x="59" y="171512"/>
                  <a:pt x="59" y="86835"/>
                  <a:pt x="0" y="2159"/>
                </a:cubicBezTo>
                <a:cubicBezTo>
                  <a:pt x="0" y="273"/>
                  <a:pt x="461" y="0"/>
                  <a:pt x="2166" y="0"/>
                </a:cubicBezTo>
                <a:close/>
              </a:path>
            </a:pathLst>
          </a:custGeom>
          <a:solidFill>
            <a:schemeClr val="bg1"/>
          </a:solidFill>
        </p:spPr>
        <p:txBody>
          <a:bodyPr wrap="square">
            <a:noAutofit/>
          </a:bodyPr>
          <a:lstStyle>
            <a:lvl1pPr>
              <a:defRPr/>
            </a:lvl1pPr>
          </a:lstStyle>
          <a:p>
            <a:pPr lvl="0"/>
            <a:r>
              <a:rPr lang="en-US" dirty="0"/>
              <a:t> </a:t>
            </a:r>
            <a:endParaRPr lang="en-AU" dirty="0"/>
          </a:p>
        </p:txBody>
      </p:sp>
      <p:sp>
        <p:nvSpPr>
          <p:cNvPr id="22" name="Text Placeholder 21">
            <a:extLst>
              <a:ext uri="{FF2B5EF4-FFF2-40B4-BE49-F238E27FC236}">
                <a16:creationId xmlns:a16="http://schemas.microsoft.com/office/drawing/2014/main" id="{A85C39C7-FD74-4D69-9F1C-82E7F410C96E}"/>
              </a:ext>
            </a:extLst>
          </p:cNvPr>
          <p:cNvSpPr>
            <a:spLocks noGrp="1"/>
          </p:cNvSpPr>
          <p:nvPr>
            <p:ph type="body" sz="quarter" idx="21" hasCustomPrompt="1"/>
          </p:nvPr>
        </p:nvSpPr>
        <p:spPr>
          <a:xfrm>
            <a:off x="3229483" y="4795041"/>
            <a:ext cx="258214" cy="258214"/>
          </a:xfrm>
          <a:custGeom>
            <a:avLst/>
            <a:gdLst>
              <a:gd name="connsiteX0" fmla="*/ 168330 w 258214"/>
              <a:gd name="connsiteY0" fmla="*/ 54523 h 258214"/>
              <a:gd name="connsiteX1" fmla="*/ 143207 w 258214"/>
              <a:gd name="connsiteY1" fmla="*/ 61674 h 258214"/>
              <a:gd name="connsiteX2" fmla="*/ 127478 w 258214"/>
              <a:gd name="connsiteY2" fmla="*/ 100048 h 258214"/>
              <a:gd name="connsiteX3" fmla="*/ 125562 w 258214"/>
              <a:gd name="connsiteY3" fmla="*/ 102074 h 258214"/>
              <a:gd name="connsiteX4" fmla="*/ 114375 w 258214"/>
              <a:gd name="connsiteY4" fmla="*/ 100346 h 258214"/>
              <a:gd name="connsiteX5" fmla="*/ 56378 w 258214"/>
              <a:gd name="connsiteY5" fmla="*/ 70890 h 258214"/>
              <a:gd name="connsiteX6" fmla="*/ 47265 w 258214"/>
              <a:gd name="connsiteY6" fmla="*/ 62587 h 258214"/>
              <a:gd name="connsiteX7" fmla="*/ 42599 w 258214"/>
              <a:gd name="connsiteY7" fmla="*/ 87138 h 258214"/>
              <a:gd name="connsiteX8" fmla="*/ 54910 w 258214"/>
              <a:gd name="connsiteY8" fmla="*/ 109522 h 258214"/>
              <a:gd name="connsiteX9" fmla="*/ 58233 w 258214"/>
              <a:gd name="connsiteY9" fmla="*/ 113316 h 258214"/>
              <a:gd name="connsiteX10" fmla="*/ 41970 w 258214"/>
              <a:gd name="connsiteY10" fmla="*/ 108450 h 258214"/>
              <a:gd name="connsiteX11" fmla="*/ 46735 w 258214"/>
              <a:gd name="connsiteY11" fmla="*/ 128670 h 258214"/>
              <a:gd name="connsiteX12" fmla="*/ 72369 w 258214"/>
              <a:gd name="connsiteY12" fmla="*/ 146904 h 258214"/>
              <a:gd name="connsiteX13" fmla="*/ 57931 w 258214"/>
              <a:gd name="connsiteY13" fmla="*/ 148036 h 258214"/>
              <a:gd name="connsiteX14" fmla="*/ 56418 w 258214"/>
              <a:gd name="connsiteY14" fmla="*/ 150062 h 258214"/>
              <a:gd name="connsiteX15" fmla="*/ 78765 w 258214"/>
              <a:gd name="connsiteY15" fmla="*/ 172249 h 258214"/>
              <a:gd name="connsiteX16" fmla="*/ 91283 w 258214"/>
              <a:gd name="connsiteY16" fmla="*/ 175049 h 258214"/>
              <a:gd name="connsiteX17" fmla="*/ 75347 w 258214"/>
              <a:gd name="connsiteY17" fmla="*/ 185060 h 258214"/>
              <a:gd name="connsiteX18" fmla="*/ 35439 w 258214"/>
              <a:gd name="connsiteY18" fmla="*/ 191972 h 258214"/>
              <a:gd name="connsiteX19" fmla="*/ 37477 w 258214"/>
              <a:gd name="connsiteY19" fmla="*/ 193243 h 258214"/>
              <a:gd name="connsiteX20" fmla="*/ 106186 w 258214"/>
              <a:gd name="connsiteY20" fmla="*/ 207743 h 258214"/>
              <a:gd name="connsiteX21" fmla="*/ 180573 w 258214"/>
              <a:gd name="connsiteY21" fmla="*/ 166469 h 258214"/>
              <a:gd name="connsiteX22" fmla="*/ 204645 w 258214"/>
              <a:gd name="connsiteY22" fmla="*/ 96751 h 258214"/>
              <a:gd name="connsiteX23" fmla="*/ 207564 w 258214"/>
              <a:gd name="connsiteY23" fmla="*/ 90395 h 258214"/>
              <a:gd name="connsiteX24" fmla="*/ 219669 w 258214"/>
              <a:gd name="connsiteY24" fmla="*/ 79014 h 258214"/>
              <a:gd name="connsiteX25" fmla="*/ 223582 w 258214"/>
              <a:gd name="connsiteY25" fmla="*/ 73214 h 258214"/>
              <a:gd name="connsiteX26" fmla="*/ 202243 w 258214"/>
              <a:gd name="connsiteY26" fmla="*/ 78656 h 258214"/>
              <a:gd name="connsiteX27" fmla="*/ 218741 w 258214"/>
              <a:gd name="connsiteY27" fmla="*/ 57701 h 258214"/>
              <a:gd name="connsiteX28" fmla="*/ 216153 w 258214"/>
              <a:gd name="connsiteY28" fmla="*/ 58436 h 258214"/>
              <a:gd name="connsiteX29" fmla="*/ 196717 w 258214"/>
              <a:gd name="connsiteY29" fmla="*/ 66023 h 258214"/>
              <a:gd name="connsiteX30" fmla="*/ 192314 w 258214"/>
              <a:gd name="connsiteY30" fmla="*/ 64971 h 258214"/>
              <a:gd name="connsiteX31" fmla="*/ 168330 w 258214"/>
              <a:gd name="connsiteY31" fmla="*/ 54523 h 258214"/>
              <a:gd name="connsiteX32" fmla="*/ 2062 w 258214"/>
              <a:gd name="connsiteY32" fmla="*/ 0 h 258214"/>
              <a:gd name="connsiteX33" fmla="*/ 256150 w 258214"/>
              <a:gd name="connsiteY33" fmla="*/ 0 h 258214"/>
              <a:gd name="connsiteX34" fmla="*/ 258214 w 258214"/>
              <a:gd name="connsiteY34" fmla="*/ 2066 h 258214"/>
              <a:gd name="connsiteX35" fmla="*/ 258214 w 258214"/>
              <a:gd name="connsiteY35" fmla="*/ 256148 h 258214"/>
              <a:gd name="connsiteX36" fmla="*/ 256150 w 258214"/>
              <a:gd name="connsiteY36" fmla="*/ 258214 h 258214"/>
              <a:gd name="connsiteX37" fmla="*/ 2062 w 258214"/>
              <a:gd name="connsiteY37" fmla="*/ 258214 h 258214"/>
              <a:gd name="connsiteX38" fmla="*/ 0 w 258214"/>
              <a:gd name="connsiteY38" fmla="*/ 256148 h 258214"/>
              <a:gd name="connsiteX39" fmla="*/ 50 w 258214"/>
              <a:gd name="connsiteY39" fmla="*/ 128849 h 258214"/>
              <a:gd name="connsiteX40" fmla="*/ 0 w 258214"/>
              <a:gd name="connsiteY40" fmla="*/ 2066 h 258214"/>
              <a:gd name="connsiteX41" fmla="*/ 2062 w 258214"/>
              <a:gd name="connsiteY41" fmla="*/ 0 h 258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58214" h="258214">
                <a:moveTo>
                  <a:pt x="168330" y="54523"/>
                </a:moveTo>
                <a:cubicBezTo>
                  <a:pt x="159493" y="53907"/>
                  <a:pt x="150465" y="56251"/>
                  <a:pt x="143207" y="61674"/>
                </a:cubicBezTo>
                <a:cubicBezTo>
                  <a:pt x="130358" y="71267"/>
                  <a:pt x="125123" y="84158"/>
                  <a:pt x="127478" y="100048"/>
                </a:cubicBezTo>
                <a:cubicBezTo>
                  <a:pt x="127735" y="101816"/>
                  <a:pt x="127347" y="102273"/>
                  <a:pt x="125562" y="102074"/>
                </a:cubicBezTo>
                <a:cubicBezTo>
                  <a:pt x="121813" y="101617"/>
                  <a:pt x="118077" y="101101"/>
                  <a:pt x="114375" y="100346"/>
                </a:cubicBezTo>
                <a:cubicBezTo>
                  <a:pt x="92327" y="95897"/>
                  <a:pt x="72804" y="86442"/>
                  <a:pt x="56378" y="70890"/>
                </a:cubicBezTo>
                <a:cubicBezTo>
                  <a:pt x="53409" y="68069"/>
                  <a:pt x="50326" y="65368"/>
                  <a:pt x="47265" y="62587"/>
                </a:cubicBezTo>
                <a:cubicBezTo>
                  <a:pt x="42949" y="69857"/>
                  <a:pt x="40967" y="78140"/>
                  <a:pt x="42599" y="87138"/>
                </a:cubicBezTo>
                <a:cubicBezTo>
                  <a:pt x="44204" y="95956"/>
                  <a:pt x="48818" y="103146"/>
                  <a:pt x="54910" y="109522"/>
                </a:cubicBezTo>
                <a:cubicBezTo>
                  <a:pt x="56011" y="110674"/>
                  <a:pt x="57457" y="111548"/>
                  <a:pt x="58233" y="113316"/>
                </a:cubicBezTo>
                <a:cubicBezTo>
                  <a:pt x="52560" y="112700"/>
                  <a:pt x="47047" y="111072"/>
                  <a:pt x="41970" y="108450"/>
                </a:cubicBezTo>
                <a:cubicBezTo>
                  <a:pt x="41980" y="115859"/>
                  <a:pt x="43310" y="122512"/>
                  <a:pt x="46735" y="128670"/>
                </a:cubicBezTo>
                <a:cubicBezTo>
                  <a:pt x="52318" y="138741"/>
                  <a:pt x="61362" y="144044"/>
                  <a:pt x="72369" y="146904"/>
                </a:cubicBezTo>
                <a:cubicBezTo>
                  <a:pt x="68951" y="148314"/>
                  <a:pt x="63030" y="148870"/>
                  <a:pt x="57931" y="148036"/>
                </a:cubicBezTo>
                <a:cubicBezTo>
                  <a:pt x="55598" y="147659"/>
                  <a:pt x="55752" y="148394"/>
                  <a:pt x="56418" y="150062"/>
                </a:cubicBezTo>
                <a:cubicBezTo>
                  <a:pt x="60696" y="160649"/>
                  <a:pt x="68008" y="168177"/>
                  <a:pt x="78765" y="172249"/>
                </a:cubicBezTo>
                <a:cubicBezTo>
                  <a:pt x="82664" y="173718"/>
                  <a:pt x="86744" y="174374"/>
                  <a:pt x="91283" y="175049"/>
                </a:cubicBezTo>
                <a:cubicBezTo>
                  <a:pt x="86178" y="179419"/>
                  <a:pt x="80894" y="182458"/>
                  <a:pt x="75347" y="185060"/>
                </a:cubicBezTo>
                <a:cubicBezTo>
                  <a:pt x="62913" y="190920"/>
                  <a:pt x="49122" y="193323"/>
                  <a:pt x="35439" y="191972"/>
                </a:cubicBezTo>
                <a:cubicBezTo>
                  <a:pt x="36124" y="192409"/>
                  <a:pt x="36776" y="192846"/>
                  <a:pt x="37477" y="193243"/>
                </a:cubicBezTo>
                <a:cubicBezTo>
                  <a:pt x="58779" y="205638"/>
                  <a:pt x="81725" y="210564"/>
                  <a:pt x="106186" y="207743"/>
                </a:cubicBezTo>
                <a:cubicBezTo>
                  <a:pt x="136601" y="204228"/>
                  <a:pt x="161449" y="190304"/>
                  <a:pt x="180573" y="166469"/>
                </a:cubicBezTo>
                <a:cubicBezTo>
                  <a:pt x="196868" y="146169"/>
                  <a:pt x="204740" y="122771"/>
                  <a:pt x="204645" y="96751"/>
                </a:cubicBezTo>
                <a:cubicBezTo>
                  <a:pt x="204635" y="93970"/>
                  <a:pt x="205300" y="92123"/>
                  <a:pt x="207564" y="90395"/>
                </a:cubicBezTo>
                <a:cubicBezTo>
                  <a:pt x="211940" y="86978"/>
                  <a:pt x="215992" y="83165"/>
                  <a:pt x="219669" y="79014"/>
                </a:cubicBezTo>
                <a:cubicBezTo>
                  <a:pt x="221146" y="77385"/>
                  <a:pt x="222710" y="75736"/>
                  <a:pt x="223582" y="73214"/>
                </a:cubicBezTo>
                <a:cubicBezTo>
                  <a:pt x="216612" y="75697"/>
                  <a:pt x="209910" y="77861"/>
                  <a:pt x="202243" y="78656"/>
                </a:cubicBezTo>
                <a:cubicBezTo>
                  <a:pt x="209698" y="72717"/>
                  <a:pt x="216284" y="66877"/>
                  <a:pt x="218741" y="57701"/>
                </a:cubicBezTo>
                <a:cubicBezTo>
                  <a:pt x="217525" y="57462"/>
                  <a:pt x="216874" y="58098"/>
                  <a:pt x="216153" y="58436"/>
                </a:cubicBezTo>
                <a:cubicBezTo>
                  <a:pt x="209839" y="61375"/>
                  <a:pt x="203348" y="63898"/>
                  <a:pt x="196717" y="66023"/>
                </a:cubicBezTo>
                <a:cubicBezTo>
                  <a:pt x="194880" y="66639"/>
                  <a:pt x="193726" y="66341"/>
                  <a:pt x="192314" y="64971"/>
                </a:cubicBezTo>
                <a:cubicBezTo>
                  <a:pt x="185815" y="58654"/>
                  <a:pt x="177169" y="55119"/>
                  <a:pt x="168330" y="54523"/>
                </a:cubicBezTo>
                <a:close/>
                <a:moveTo>
                  <a:pt x="2062" y="0"/>
                </a:moveTo>
                <a:cubicBezTo>
                  <a:pt x="86758" y="60"/>
                  <a:pt x="171454" y="60"/>
                  <a:pt x="256150" y="0"/>
                </a:cubicBezTo>
                <a:cubicBezTo>
                  <a:pt x="257876" y="0"/>
                  <a:pt x="258214" y="338"/>
                  <a:pt x="258214" y="2066"/>
                </a:cubicBezTo>
                <a:cubicBezTo>
                  <a:pt x="258156" y="86760"/>
                  <a:pt x="258156" y="171454"/>
                  <a:pt x="258214" y="256148"/>
                </a:cubicBezTo>
                <a:cubicBezTo>
                  <a:pt x="258214" y="257876"/>
                  <a:pt x="257876" y="258214"/>
                  <a:pt x="256150" y="258214"/>
                </a:cubicBezTo>
                <a:cubicBezTo>
                  <a:pt x="171454" y="258154"/>
                  <a:pt x="86758" y="258154"/>
                  <a:pt x="2062" y="258214"/>
                </a:cubicBezTo>
                <a:cubicBezTo>
                  <a:pt x="338" y="258214"/>
                  <a:pt x="0" y="257876"/>
                  <a:pt x="0" y="256148"/>
                </a:cubicBezTo>
                <a:cubicBezTo>
                  <a:pt x="60" y="213702"/>
                  <a:pt x="77" y="171275"/>
                  <a:pt x="50" y="128849"/>
                </a:cubicBezTo>
                <a:cubicBezTo>
                  <a:pt x="50" y="86601"/>
                  <a:pt x="34" y="44333"/>
                  <a:pt x="0" y="2066"/>
                </a:cubicBezTo>
                <a:cubicBezTo>
                  <a:pt x="0" y="338"/>
                  <a:pt x="338" y="0"/>
                  <a:pt x="2062" y="0"/>
                </a:cubicBezTo>
                <a:close/>
              </a:path>
            </a:pathLst>
          </a:custGeom>
          <a:solidFill>
            <a:schemeClr val="bg1"/>
          </a:solidFill>
        </p:spPr>
        <p:txBody>
          <a:bodyPr wrap="square">
            <a:noAutofit/>
          </a:bodyPr>
          <a:lstStyle>
            <a:lvl1pPr>
              <a:defRPr/>
            </a:lvl1pPr>
          </a:lstStyle>
          <a:p>
            <a:pPr lvl="0"/>
            <a:r>
              <a:rPr lang="en-US" dirty="0"/>
              <a:t> </a:t>
            </a:r>
            <a:endParaRPr lang="en-AU" dirty="0"/>
          </a:p>
        </p:txBody>
      </p:sp>
      <p:sp>
        <p:nvSpPr>
          <p:cNvPr id="26" name="Text Placeholder 25">
            <a:extLst>
              <a:ext uri="{FF2B5EF4-FFF2-40B4-BE49-F238E27FC236}">
                <a16:creationId xmlns:a16="http://schemas.microsoft.com/office/drawing/2014/main" id="{8463355A-3DD0-4858-BE53-6F6D361EF56F}"/>
              </a:ext>
            </a:extLst>
          </p:cNvPr>
          <p:cNvSpPr>
            <a:spLocks noGrp="1"/>
          </p:cNvSpPr>
          <p:nvPr>
            <p:ph type="body" sz="quarter" idx="22" hasCustomPrompt="1"/>
          </p:nvPr>
        </p:nvSpPr>
        <p:spPr>
          <a:xfrm>
            <a:off x="3755432" y="4796538"/>
            <a:ext cx="251419" cy="258214"/>
          </a:xfrm>
          <a:custGeom>
            <a:avLst/>
            <a:gdLst>
              <a:gd name="connsiteX0" fmla="*/ 125974 w 251419"/>
              <a:gd name="connsiteY0" fmla="*/ 95131 h 258214"/>
              <a:gd name="connsiteX1" fmla="*/ 156287 w 251419"/>
              <a:gd name="connsiteY1" fmla="*/ 129406 h 258214"/>
              <a:gd name="connsiteX2" fmla="*/ 156287 w 251419"/>
              <a:gd name="connsiteY2" fmla="*/ 129569 h 258214"/>
              <a:gd name="connsiteX3" fmla="*/ 125634 w 251419"/>
              <a:gd name="connsiteY3" fmla="*/ 163082 h 258214"/>
              <a:gd name="connsiteX4" fmla="*/ 125444 w 251419"/>
              <a:gd name="connsiteY4" fmla="*/ 163082 h 258214"/>
              <a:gd name="connsiteX5" fmla="*/ 95131 w 251419"/>
              <a:gd name="connsiteY5" fmla="*/ 128808 h 258214"/>
              <a:gd name="connsiteX6" fmla="*/ 125974 w 251419"/>
              <a:gd name="connsiteY6" fmla="*/ 95131 h 258214"/>
              <a:gd name="connsiteX7" fmla="*/ 125111 w 251419"/>
              <a:gd name="connsiteY7" fmla="*/ 81656 h 258214"/>
              <a:gd name="connsiteX8" fmla="*/ 75929 w 251419"/>
              <a:gd name="connsiteY8" fmla="*/ 129290 h 258214"/>
              <a:gd name="connsiteX9" fmla="*/ 125696 w 251419"/>
              <a:gd name="connsiteY9" fmla="*/ 176359 h 258214"/>
              <a:gd name="connsiteX10" fmla="*/ 174879 w 251419"/>
              <a:gd name="connsiteY10" fmla="*/ 128733 h 258214"/>
              <a:gd name="connsiteX11" fmla="*/ 125261 w 251419"/>
              <a:gd name="connsiteY11" fmla="*/ 81656 h 258214"/>
              <a:gd name="connsiteX12" fmla="*/ 125111 w 251419"/>
              <a:gd name="connsiteY12" fmla="*/ 81656 h 258214"/>
              <a:gd name="connsiteX13" fmla="*/ 177203 w 251419"/>
              <a:gd name="connsiteY13" fmla="*/ 68840 h 258214"/>
              <a:gd name="connsiteX14" fmla="*/ 166636 w 251419"/>
              <a:gd name="connsiteY14" fmla="*/ 80181 h 258214"/>
              <a:gd name="connsiteX15" fmla="*/ 177189 w 251419"/>
              <a:gd name="connsiteY15" fmla="*/ 90863 h 258214"/>
              <a:gd name="connsiteX16" fmla="*/ 187382 w 251419"/>
              <a:gd name="connsiteY16" fmla="*/ 79903 h 258214"/>
              <a:gd name="connsiteX17" fmla="*/ 177203 w 251419"/>
              <a:gd name="connsiteY17" fmla="*/ 68840 h 258214"/>
              <a:gd name="connsiteX18" fmla="*/ 83294 w 251419"/>
              <a:gd name="connsiteY18" fmla="*/ 54836 h 258214"/>
              <a:gd name="connsiteX19" fmla="*/ 168770 w 251419"/>
              <a:gd name="connsiteY19" fmla="*/ 54836 h 258214"/>
              <a:gd name="connsiteX20" fmla="*/ 202902 w 251419"/>
              <a:gd name="connsiteY20" fmla="*/ 86420 h 258214"/>
              <a:gd name="connsiteX21" fmla="*/ 203099 w 251419"/>
              <a:gd name="connsiteY21" fmla="*/ 171093 h 258214"/>
              <a:gd name="connsiteX22" fmla="*/ 202915 w 251419"/>
              <a:gd name="connsiteY22" fmla="*/ 172833 h 258214"/>
              <a:gd name="connsiteX23" fmla="*/ 171012 w 251419"/>
              <a:gd name="connsiteY23" fmla="*/ 203261 h 258214"/>
              <a:gd name="connsiteX24" fmla="*/ 161961 w 251419"/>
              <a:gd name="connsiteY24" fmla="*/ 203852 h 258214"/>
              <a:gd name="connsiteX25" fmla="*/ 89193 w 251419"/>
              <a:gd name="connsiteY25" fmla="*/ 203852 h 258214"/>
              <a:gd name="connsiteX26" fmla="*/ 77811 w 251419"/>
              <a:gd name="connsiteY26" fmla="*/ 202915 h 258214"/>
              <a:gd name="connsiteX27" fmla="*/ 47695 w 251419"/>
              <a:gd name="connsiteY27" fmla="*/ 167138 h 258214"/>
              <a:gd name="connsiteX28" fmla="*/ 47695 w 251419"/>
              <a:gd name="connsiteY28" fmla="*/ 127686 h 258214"/>
              <a:gd name="connsiteX29" fmla="*/ 47634 w 251419"/>
              <a:gd name="connsiteY29" fmla="*/ 127747 h 258214"/>
              <a:gd name="connsiteX30" fmla="*/ 47634 w 251419"/>
              <a:gd name="connsiteY30" fmla="*/ 90619 h 258214"/>
              <a:gd name="connsiteX31" fmla="*/ 83294 w 251419"/>
              <a:gd name="connsiteY31" fmla="*/ 54836 h 258214"/>
              <a:gd name="connsiteX32" fmla="*/ 87153 w 251419"/>
              <a:gd name="connsiteY32" fmla="*/ 34594 h 258214"/>
              <a:gd name="connsiteX33" fmla="*/ 33771 w 251419"/>
              <a:gd name="connsiteY33" fmla="*/ 90273 h 258214"/>
              <a:gd name="connsiteX34" fmla="*/ 33771 w 251419"/>
              <a:gd name="connsiteY34" fmla="*/ 128917 h 258214"/>
              <a:gd name="connsiteX35" fmla="*/ 33805 w 251419"/>
              <a:gd name="connsiteY35" fmla="*/ 128937 h 258214"/>
              <a:gd name="connsiteX36" fmla="*/ 33893 w 251419"/>
              <a:gd name="connsiteY36" fmla="*/ 172419 h 258214"/>
              <a:gd name="connsiteX37" fmla="*/ 81975 w 251419"/>
              <a:gd name="connsiteY37" fmla="*/ 223267 h 258214"/>
              <a:gd name="connsiteX38" fmla="*/ 169503 w 251419"/>
              <a:gd name="connsiteY38" fmla="*/ 223267 h 258214"/>
              <a:gd name="connsiteX39" fmla="*/ 213325 w 251419"/>
              <a:gd name="connsiteY39" fmla="*/ 192077 h 258214"/>
              <a:gd name="connsiteX40" fmla="*/ 218380 w 251419"/>
              <a:gd name="connsiteY40" fmla="*/ 166188 h 258214"/>
              <a:gd name="connsiteX41" fmla="*/ 217674 w 251419"/>
              <a:gd name="connsiteY41" fmla="*/ 89498 h 258214"/>
              <a:gd name="connsiteX42" fmla="*/ 164128 w 251419"/>
              <a:gd name="connsiteY42" fmla="*/ 34594 h 258214"/>
              <a:gd name="connsiteX43" fmla="*/ 87153 w 251419"/>
              <a:gd name="connsiteY43" fmla="*/ 34594 h 258214"/>
              <a:gd name="connsiteX44" fmla="*/ 125566 w 251419"/>
              <a:gd name="connsiteY44" fmla="*/ 0 h 258214"/>
              <a:gd name="connsiteX45" fmla="*/ 190480 w 251419"/>
              <a:gd name="connsiteY45" fmla="*/ 1366 h 258214"/>
              <a:gd name="connsiteX46" fmla="*/ 229850 w 251419"/>
              <a:gd name="connsiteY46" fmla="*/ 15010 h 258214"/>
              <a:gd name="connsiteX47" fmla="*/ 250086 w 251419"/>
              <a:gd name="connsiteY47" fmla="*/ 62114 h 258214"/>
              <a:gd name="connsiteX48" fmla="*/ 250086 w 251419"/>
              <a:gd name="connsiteY48" fmla="*/ 196107 h 258214"/>
              <a:gd name="connsiteX49" fmla="*/ 240444 w 251419"/>
              <a:gd name="connsiteY49" fmla="*/ 231129 h 258214"/>
              <a:gd name="connsiteX50" fmla="*/ 190051 w 251419"/>
              <a:gd name="connsiteY50" fmla="*/ 257120 h 258214"/>
              <a:gd name="connsiteX51" fmla="*/ 125593 w 251419"/>
              <a:gd name="connsiteY51" fmla="*/ 258071 h 258214"/>
              <a:gd name="connsiteX52" fmla="*/ 54571 w 251419"/>
              <a:gd name="connsiteY52" fmla="*/ 256230 h 258214"/>
              <a:gd name="connsiteX53" fmla="*/ 1344 w 251419"/>
              <a:gd name="connsiteY53" fmla="*/ 196351 h 258214"/>
              <a:gd name="connsiteX54" fmla="*/ 1344 w 251419"/>
              <a:gd name="connsiteY54" fmla="*/ 61747 h 258214"/>
              <a:gd name="connsiteX55" fmla="*/ 17490 w 251419"/>
              <a:gd name="connsiteY55" fmla="*/ 18829 h 258214"/>
              <a:gd name="connsiteX56" fmla="*/ 60666 w 251419"/>
              <a:gd name="connsiteY56" fmla="*/ 1366 h 258214"/>
              <a:gd name="connsiteX57" fmla="*/ 125566 w 251419"/>
              <a:gd name="connsiteY57" fmla="*/ 0 h 258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251419" h="258214">
                <a:moveTo>
                  <a:pt x="125974" y="95131"/>
                </a:moveTo>
                <a:cubicBezTo>
                  <a:pt x="142860" y="95294"/>
                  <a:pt x="156437" y="110638"/>
                  <a:pt x="156287" y="129406"/>
                </a:cubicBezTo>
                <a:cubicBezTo>
                  <a:pt x="156287" y="129460"/>
                  <a:pt x="156287" y="129515"/>
                  <a:pt x="156287" y="129569"/>
                </a:cubicBezTo>
                <a:cubicBezTo>
                  <a:pt x="156151" y="148228"/>
                  <a:pt x="142425" y="163232"/>
                  <a:pt x="125634" y="163082"/>
                </a:cubicBezTo>
                <a:cubicBezTo>
                  <a:pt x="125566" y="163082"/>
                  <a:pt x="125505" y="163082"/>
                  <a:pt x="125444" y="163082"/>
                </a:cubicBezTo>
                <a:cubicBezTo>
                  <a:pt x="108551" y="162912"/>
                  <a:pt x="94988" y="147576"/>
                  <a:pt x="95131" y="128808"/>
                </a:cubicBezTo>
                <a:cubicBezTo>
                  <a:pt x="95281" y="110047"/>
                  <a:pt x="109088" y="94968"/>
                  <a:pt x="125974" y="95131"/>
                </a:cubicBezTo>
                <a:close/>
                <a:moveTo>
                  <a:pt x="125111" y="81656"/>
                </a:moveTo>
                <a:cubicBezTo>
                  <a:pt x="97788" y="81812"/>
                  <a:pt x="75772" y="103135"/>
                  <a:pt x="75929" y="129290"/>
                </a:cubicBezTo>
                <a:cubicBezTo>
                  <a:pt x="76092" y="155444"/>
                  <a:pt x="98373" y="176516"/>
                  <a:pt x="125696" y="176359"/>
                </a:cubicBezTo>
                <a:cubicBezTo>
                  <a:pt x="153026" y="176210"/>
                  <a:pt x="175042" y="154880"/>
                  <a:pt x="174879" y="128733"/>
                </a:cubicBezTo>
                <a:cubicBezTo>
                  <a:pt x="174648" y="102660"/>
                  <a:pt x="152496" y="81649"/>
                  <a:pt x="125261" y="81656"/>
                </a:cubicBezTo>
                <a:cubicBezTo>
                  <a:pt x="125207" y="81656"/>
                  <a:pt x="125159" y="81656"/>
                  <a:pt x="125111" y="81656"/>
                </a:cubicBezTo>
                <a:close/>
                <a:moveTo>
                  <a:pt x="177203" y="68840"/>
                </a:moveTo>
                <a:cubicBezTo>
                  <a:pt x="171773" y="68732"/>
                  <a:pt x="166494" y="74548"/>
                  <a:pt x="166636" y="80181"/>
                </a:cubicBezTo>
                <a:cubicBezTo>
                  <a:pt x="166786" y="85808"/>
                  <a:pt x="171794" y="90945"/>
                  <a:pt x="177189" y="90863"/>
                </a:cubicBezTo>
                <a:cubicBezTo>
                  <a:pt x="182584" y="90789"/>
                  <a:pt x="187382" y="85590"/>
                  <a:pt x="187382" y="79903"/>
                </a:cubicBezTo>
                <a:cubicBezTo>
                  <a:pt x="187382" y="74270"/>
                  <a:pt x="182632" y="68949"/>
                  <a:pt x="177203" y="68840"/>
                </a:cubicBezTo>
                <a:close/>
                <a:moveTo>
                  <a:pt x="83294" y="54836"/>
                </a:moveTo>
                <a:cubicBezTo>
                  <a:pt x="111766" y="54170"/>
                  <a:pt x="140292" y="54231"/>
                  <a:pt x="168770" y="54836"/>
                </a:cubicBezTo>
                <a:cubicBezTo>
                  <a:pt x="188843" y="55257"/>
                  <a:pt x="201896" y="67094"/>
                  <a:pt x="202902" y="86420"/>
                </a:cubicBezTo>
                <a:cubicBezTo>
                  <a:pt x="204431" y="114606"/>
                  <a:pt x="203826" y="142873"/>
                  <a:pt x="203099" y="171093"/>
                </a:cubicBezTo>
                <a:cubicBezTo>
                  <a:pt x="203099" y="171684"/>
                  <a:pt x="202983" y="172255"/>
                  <a:pt x="202915" y="172833"/>
                </a:cubicBezTo>
                <a:cubicBezTo>
                  <a:pt x="200530" y="190439"/>
                  <a:pt x="189441" y="201053"/>
                  <a:pt x="171012" y="203261"/>
                </a:cubicBezTo>
                <a:cubicBezTo>
                  <a:pt x="168009" y="203635"/>
                  <a:pt x="164985" y="203832"/>
                  <a:pt x="161961" y="203852"/>
                </a:cubicBezTo>
                <a:cubicBezTo>
                  <a:pt x="137710" y="203852"/>
                  <a:pt x="113451" y="203852"/>
                  <a:pt x="89193" y="203852"/>
                </a:cubicBezTo>
                <a:cubicBezTo>
                  <a:pt x="85374" y="203873"/>
                  <a:pt x="81568" y="203560"/>
                  <a:pt x="77811" y="202915"/>
                </a:cubicBezTo>
                <a:cubicBezTo>
                  <a:pt x="58472" y="199401"/>
                  <a:pt x="48170" y="187266"/>
                  <a:pt x="47695" y="167138"/>
                </a:cubicBezTo>
                <a:cubicBezTo>
                  <a:pt x="47403" y="153997"/>
                  <a:pt x="47695" y="140835"/>
                  <a:pt x="47695" y="127686"/>
                </a:cubicBezTo>
                <a:lnTo>
                  <a:pt x="47634" y="127747"/>
                </a:lnTo>
                <a:cubicBezTo>
                  <a:pt x="47634" y="115305"/>
                  <a:pt x="47518" y="102986"/>
                  <a:pt x="47634" y="90619"/>
                </a:cubicBezTo>
                <a:cubicBezTo>
                  <a:pt x="47872" y="68718"/>
                  <a:pt x="60490" y="55461"/>
                  <a:pt x="83294" y="54836"/>
                </a:cubicBezTo>
                <a:close/>
                <a:moveTo>
                  <a:pt x="87153" y="34594"/>
                </a:moveTo>
                <a:cubicBezTo>
                  <a:pt x="54007" y="35172"/>
                  <a:pt x="34104" y="56209"/>
                  <a:pt x="33771" y="90273"/>
                </a:cubicBezTo>
                <a:cubicBezTo>
                  <a:pt x="33676" y="103157"/>
                  <a:pt x="33771" y="115972"/>
                  <a:pt x="33771" y="128917"/>
                </a:cubicBezTo>
                <a:lnTo>
                  <a:pt x="33805" y="128937"/>
                </a:lnTo>
                <a:cubicBezTo>
                  <a:pt x="33805" y="143438"/>
                  <a:pt x="33295" y="157952"/>
                  <a:pt x="33893" y="172419"/>
                </a:cubicBezTo>
                <a:cubicBezTo>
                  <a:pt x="35123" y="201706"/>
                  <a:pt x="53531" y="221772"/>
                  <a:pt x="81975" y="223267"/>
                </a:cubicBezTo>
                <a:cubicBezTo>
                  <a:pt x="111106" y="224803"/>
                  <a:pt x="140352" y="224701"/>
                  <a:pt x="169503" y="223267"/>
                </a:cubicBezTo>
                <a:cubicBezTo>
                  <a:pt x="189800" y="222241"/>
                  <a:pt x="205075" y="211776"/>
                  <a:pt x="213325" y="192077"/>
                </a:cubicBezTo>
                <a:cubicBezTo>
                  <a:pt x="216736" y="183903"/>
                  <a:pt x="218462" y="175083"/>
                  <a:pt x="218380" y="166188"/>
                </a:cubicBezTo>
                <a:cubicBezTo>
                  <a:pt x="218244" y="140638"/>
                  <a:pt x="218210" y="115068"/>
                  <a:pt x="217674" y="89498"/>
                </a:cubicBezTo>
                <a:cubicBezTo>
                  <a:pt x="217042" y="55625"/>
                  <a:pt x="197044" y="35144"/>
                  <a:pt x="164128" y="34594"/>
                </a:cubicBezTo>
                <a:cubicBezTo>
                  <a:pt x="138463" y="34125"/>
                  <a:pt x="112805" y="34125"/>
                  <a:pt x="87153" y="34594"/>
                </a:cubicBezTo>
                <a:close/>
                <a:moveTo>
                  <a:pt x="125566" y="0"/>
                </a:moveTo>
                <a:cubicBezTo>
                  <a:pt x="147201" y="0"/>
                  <a:pt x="168837" y="455"/>
                  <a:pt x="190480" y="1366"/>
                </a:cubicBezTo>
                <a:cubicBezTo>
                  <a:pt x="204763" y="1950"/>
                  <a:pt x="218414" y="5416"/>
                  <a:pt x="229850" y="15010"/>
                </a:cubicBezTo>
                <a:cubicBezTo>
                  <a:pt x="244317" y="27180"/>
                  <a:pt x="249325" y="43944"/>
                  <a:pt x="250086" y="62114"/>
                </a:cubicBezTo>
                <a:cubicBezTo>
                  <a:pt x="251928" y="106765"/>
                  <a:pt x="251799" y="151442"/>
                  <a:pt x="250086" y="196107"/>
                </a:cubicBezTo>
                <a:cubicBezTo>
                  <a:pt x="249624" y="208487"/>
                  <a:pt x="247042" y="220515"/>
                  <a:pt x="240444" y="231129"/>
                </a:cubicBezTo>
                <a:cubicBezTo>
                  <a:pt x="228743" y="249979"/>
                  <a:pt x="210525" y="255917"/>
                  <a:pt x="190051" y="257120"/>
                </a:cubicBezTo>
                <a:cubicBezTo>
                  <a:pt x="168728" y="258296"/>
                  <a:pt x="147140" y="258166"/>
                  <a:pt x="125593" y="258071"/>
                </a:cubicBezTo>
                <a:cubicBezTo>
                  <a:pt x="101899" y="257942"/>
                  <a:pt x="78116" y="259158"/>
                  <a:pt x="54571" y="256230"/>
                </a:cubicBezTo>
                <a:cubicBezTo>
                  <a:pt x="20683" y="252017"/>
                  <a:pt x="2744" y="231550"/>
                  <a:pt x="1344" y="196351"/>
                </a:cubicBezTo>
                <a:cubicBezTo>
                  <a:pt x="-449" y="151470"/>
                  <a:pt x="-449" y="106602"/>
                  <a:pt x="1344" y="61747"/>
                </a:cubicBezTo>
                <a:cubicBezTo>
                  <a:pt x="2004" y="45792"/>
                  <a:pt x="6067" y="30755"/>
                  <a:pt x="17490" y="18829"/>
                </a:cubicBezTo>
                <a:cubicBezTo>
                  <a:pt x="29327" y="6387"/>
                  <a:pt x="44514" y="2066"/>
                  <a:pt x="60666" y="1366"/>
                </a:cubicBezTo>
                <a:cubicBezTo>
                  <a:pt x="82301" y="455"/>
                  <a:pt x="103930" y="0"/>
                  <a:pt x="125566" y="0"/>
                </a:cubicBezTo>
                <a:close/>
              </a:path>
            </a:pathLst>
          </a:custGeom>
          <a:solidFill>
            <a:schemeClr val="bg1"/>
          </a:solidFill>
        </p:spPr>
        <p:txBody>
          <a:bodyPr wrap="square">
            <a:noAutofit/>
          </a:bodyPr>
          <a:lstStyle>
            <a:lvl1pPr>
              <a:defRPr/>
            </a:lvl1pPr>
          </a:lstStyle>
          <a:p>
            <a:pPr lvl="0"/>
            <a:r>
              <a:rPr lang="en-US" dirty="0"/>
              <a:t> </a:t>
            </a:r>
            <a:endParaRPr lang="en-AU" dirty="0"/>
          </a:p>
        </p:txBody>
      </p:sp>
      <p:sp>
        <p:nvSpPr>
          <p:cNvPr id="28" name="Text Placeholder 27">
            <a:extLst>
              <a:ext uri="{FF2B5EF4-FFF2-40B4-BE49-F238E27FC236}">
                <a16:creationId xmlns:a16="http://schemas.microsoft.com/office/drawing/2014/main" id="{A40339E3-2BC2-4DF1-B88F-7DF041C1FD3A}"/>
              </a:ext>
            </a:extLst>
          </p:cNvPr>
          <p:cNvSpPr>
            <a:spLocks noGrp="1"/>
          </p:cNvSpPr>
          <p:nvPr>
            <p:ph type="body" sz="quarter" idx="23" hasCustomPrompt="1"/>
          </p:nvPr>
        </p:nvSpPr>
        <p:spPr>
          <a:xfrm>
            <a:off x="4274017" y="4796544"/>
            <a:ext cx="258194" cy="258201"/>
          </a:xfrm>
          <a:custGeom>
            <a:avLst/>
            <a:gdLst>
              <a:gd name="connsiteX0" fmla="*/ 45887 w 258194"/>
              <a:gd name="connsiteY0" fmla="*/ 94832 h 258201"/>
              <a:gd name="connsiteX1" fmla="*/ 37312 w 258194"/>
              <a:gd name="connsiteY1" fmla="*/ 103408 h 258201"/>
              <a:gd name="connsiteX2" fmla="*/ 37312 w 258194"/>
              <a:gd name="connsiteY2" fmla="*/ 221344 h 258201"/>
              <a:gd name="connsiteX3" fmla="*/ 45745 w 258194"/>
              <a:gd name="connsiteY3" fmla="*/ 229777 h 258201"/>
              <a:gd name="connsiteX4" fmla="*/ 70968 w 258194"/>
              <a:gd name="connsiteY4" fmla="*/ 229777 h 258201"/>
              <a:gd name="connsiteX5" fmla="*/ 79863 w 258194"/>
              <a:gd name="connsiteY5" fmla="*/ 220834 h 258201"/>
              <a:gd name="connsiteX6" fmla="*/ 79876 w 258194"/>
              <a:gd name="connsiteY6" fmla="*/ 162363 h 258201"/>
              <a:gd name="connsiteX7" fmla="*/ 79876 w 258194"/>
              <a:gd name="connsiteY7" fmla="*/ 103136 h 258201"/>
              <a:gd name="connsiteX8" fmla="*/ 71614 w 258194"/>
              <a:gd name="connsiteY8" fmla="*/ 94832 h 258201"/>
              <a:gd name="connsiteX9" fmla="*/ 45887 w 258194"/>
              <a:gd name="connsiteY9" fmla="*/ 94832 h 258201"/>
              <a:gd name="connsiteX10" fmla="*/ 171617 w 258194"/>
              <a:gd name="connsiteY10" fmla="*/ 93535 h 258201"/>
              <a:gd name="connsiteX11" fmla="*/ 152374 w 258194"/>
              <a:gd name="connsiteY11" fmla="*/ 100466 h 258201"/>
              <a:gd name="connsiteX12" fmla="*/ 141630 w 258194"/>
              <a:gd name="connsiteY12" fmla="*/ 110556 h 258201"/>
              <a:gd name="connsiteX13" fmla="*/ 141630 w 258194"/>
              <a:gd name="connsiteY13" fmla="*/ 102287 h 258201"/>
              <a:gd name="connsiteX14" fmla="*/ 134156 w 258194"/>
              <a:gd name="connsiteY14" fmla="*/ 94832 h 258201"/>
              <a:gd name="connsiteX15" fmla="*/ 106921 w 258194"/>
              <a:gd name="connsiteY15" fmla="*/ 94832 h 258201"/>
              <a:gd name="connsiteX16" fmla="*/ 99025 w 258194"/>
              <a:gd name="connsiteY16" fmla="*/ 102627 h 258201"/>
              <a:gd name="connsiteX17" fmla="*/ 99025 w 258194"/>
              <a:gd name="connsiteY17" fmla="*/ 221888 h 258201"/>
              <a:gd name="connsiteX18" fmla="*/ 106833 w 258194"/>
              <a:gd name="connsiteY18" fmla="*/ 229770 h 258201"/>
              <a:gd name="connsiteX19" fmla="*/ 133306 w 258194"/>
              <a:gd name="connsiteY19" fmla="*/ 229770 h 258201"/>
              <a:gd name="connsiteX20" fmla="*/ 141630 w 258194"/>
              <a:gd name="connsiteY20" fmla="*/ 221391 h 258201"/>
              <a:gd name="connsiteX21" fmla="*/ 141671 w 258194"/>
              <a:gd name="connsiteY21" fmla="*/ 159617 h 258201"/>
              <a:gd name="connsiteX22" fmla="*/ 149085 w 258194"/>
              <a:gd name="connsiteY22" fmla="*/ 136786 h 258201"/>
              <a:gd name="connsiteX23" fmla="*/ 184902 w 258194"/>
              <a:gd name="connsiteY23" fmla="*/ 142412 h 258201"/>
              <a:gd name="connsiteX24" fmla="*/ 187579 w 258194"/>
              <a:gd name="connsiteY24" fmla="*/ 158985 h 258201"/>
              <a:gd name="connsiteX25" fmla="*/ 187579 w 258194"/>
              <a:gd name="connsiteY25" fmla="*/ 222268 h 258201"/>
              <a:gd name="connsiteX26" fmla="*/ 194952 w 258194"/>
              <a:gd name="connsiteY26" fmla="*/ 229750 h 258201"/>
              <a:gd name="connsiteX27" fmla="*/ 223702 w 258194"/>
              <a:gd name="connsiteY27" fmla="*/ 229750 h 258201"/>
              <a:gd name="connsiteX28" fmla="*/ 231074 w 258194"/>
              <a:gd name="connsiteY28" fmla="*/ 222282 h 258201"/>
              <a:gd name="connsiteX29" fmla="*/ 230966 w 258194"/>
              <a:gd name="connsiteY29" fmla="*/ 154956 h 258201"/>
              <a:gd name="connsiteX30" fmla="*/ 225414 w 258194"/>
              <a:gd name="connsiteY30" fmla="*/ 120321 h 258201"/>
              <a:gd name="connsiteX31" fmla="*/ 198594 w 258194"/>
              <a:gd name="connsiteY31" fmla="*/ 95050 h 258201"/>
              <a:gd name="connsiteX32" fmla="*/ 171617 w 258194"/>
              <a:gd name="connsiteY32" fmla="*/ 93535 h 258201"/>
              <a:gd name="connsiteX33" fmla="*/ 58560 w 258194"/>
              <a:gd name="connsiteY33" fmla="*/ 28465 h 258201"/>
              <a:gd name="connsiteX34" fmla="*/ 31203 w 258194"/>
              <a:gd name="connsiteY34" fmla="*/ 56005 h 258201"/>
              <a:gd name="connsiteX35" fmla="*/ 31203 w 258194"/>
              <a:gd name="connsiteY35" fmla="*/ 56128 h 258201"/>
              <a:gd name="connsiteX36" fmla="*/ 58744 w 258194"/>
              <a:gd name="connsiteY36" fmla="*/ 83369 h 258201"/>
              <a:gd name="connsiteX37" fmla="*/ 86101 w 258194"/>
              <a:gd name="connsiteY37" fmla="*/ 55829 h 258201"/>
              <a:gd name="connsiteX38" fmla="*/ 58560 w 258194"/>
              <a:gd name="connsiteY38" fmla="*/ 28465 h 258201"/>
              <a:gd name="connsiteX39" fmla="*/ 18150 w 258194"/>
              <a:gd name="connsiteY39" fmla="*/ 0 h 258201"/>
              <a:gd name="connsiteX40" fmla="*/ 240044 w 258194"/>
              <a:gd name="connsiteY40" fmla="*/ 0 h 258201"/>
              <a:gd name="connsiteX41" fmla="*/ 241369 w 258194"/>
              <a:gd name="connsiteY41" fmla="*/ 1006 h 258201"/>
              <a:gd name="connsiteX42" fmla="*/ 257188 w 258194"/>
              <a:gd name="connsiteY42" fmla="*/ 16825 h 258201"/>
              <a:gd name="connsiteX43" fmla="*/ 258194 w 258194"/>
              <a:gd name="connsiteY43" fmla="*/ 18150 h 258201"/>
              <a:gd name="connsiteX44" fmla="*/ 258194 w 258194"/>
              <a:gd name="connsiteY44" fmla="*/ 240044 h 258201"/>
              <a:gd name="connsiteX45" fmla="*/ 257188 w 258194"/>
              <a:gd name="connsiteY45" fmla="*/ 241376 h 258201"/>
              <a:gd name="connsiteX46" fmla="*/ 241369 w 258194"/>
              <a:gd name="connsiteY46" fmla="*/ 257188 h 258201"/>
              <a:gd name="connsiteX47" fmla="*/ 240044 w 258194"/>
              <a:gd name="connsiteY47" fmla="*/ 258201 h 258201"/>
              <a:gd name="connsiteX48" fmla="*/ 18157 w 258194"/>
              <a:gd name="connsiteY48" fmla="*/ 258201 h 258201"/>
              <a:gd name="connsiteX49" fmla="*/ 16831 w 258194"/>
              <a:gd name="connsiteY49" fmla="*/ 257188 h 258201"/>
              <a:gd name="connsiteX50" fmla="*/ 1012 w 258194"/>
              <a:gd name="connsiteY50" fmla="*/ 241376 h 258201"/>
              <a:gd name="connsiteX51" fmla="*/ 0 w 258194"/>
              <a:gd name="connsiteY51" fmla="*/ 240044 h 258201"/>
              <a:gd name="connsiteX52" fmla="*/ 0 w 258194"/>
              <a:gd name="connsiteY52" fmla="*/ 18150 h 258201"/>
              <a:gd name="connsiteX53" fmla="*/ 1006 w 258194"/>
              <a:gd name="connsiteY53" fmla="*/ 16825 h 258201"/>
              <a:gd name="connsiteX54" fmla="*/ 16825 w 258194"/>
              <a:gd name="connsiteY54" fmla="*/ 1006 h 258201"/>
              <a:gd name="connsiteX55" fmla="*/ 18150 w 258194"/>
              <a:gd name="connsiteY55" fmla="*/ 0 h 258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258194" h="258201">
                <a:moveTo>
                  <a:pt x="45887" y="94832"/>
                </a:moveTo>
                <a:cubicBezTo>
                  <a:pt x="39840" y="94832"/>
                  <a:pt x="37312" y="97320"/>
                  <a:pt x="37312" y="103408"/>
                </a:cubicBezTo>
                <a:cubicBezTo>
                  <a:pt x="37312" y="142718"/>
                  <a:pt x="37312" y="182027"/>
                  <a:pt x="37312" y="221344"/>
                </a:cubicBezTo>
                <a:cubicBezTo>
                  <a:pt x="37312" y="227269"/>
                  <a:pt x="39799" y="229763"/>
                  <a:pt x="45745" y="229777"/>
                </a:cubicBezTo>
                <a:cubicBezTo>
                  <a:pt x="54150" y="229797"/>
                  <a:pt x="62556" y="229797"/>
                  <a:pt x="70968" y="229777"/>
                </a:cubicBezTo>
                <a:cubicBezTo>
                  <a:pt x="77627" y="229777"/>
                  <a:pt x="79863" y="227527"/>
                  <a:pt x="79863" y="220834"/>
                </a:cubicBezTo>
                <a:cubicBezTo>
                  <a:pt x="79876" y="201346"/>
                  <a:pt x="79883" y="181851"/>
                  <a:pt x="79876" y="162363"/>
                </a:cubicBezTo>
                <a:cubicBezTo>
                  <a:pt x="79876" y="142623"/>
                  <a:pt x="79876" y="122883"/>
                  <a:pt x="79876" y="103136"/>
                </a:cubicBezTo>
                <a:cubicBezTo>
                  <a:pt x="79876" y="97333"/>
                  <a:pt x="77356" y="94840"/>
                  <a:pt x="71614" y="94832"/>
                </a:cubicBezTo>
                <a:cubicBezTo>
                  <a:pt x="63045" y="94832"/>
                  <a:pt x="54470" y="94832"/>
                  <a:pt x="45887" y="94832"/>
                </a:cubicBezTo>
                <a:close/>
                <a:moveTo>
                  <a:pt x="171617" y="93535"/>
                </a:moveTo>
                <a:cubicBezTo>
                  <a:pt x="164686" y="94432"/>
                  <a:pt x="158197" y="96511"/>
                  <a:pt x="152374" y="100466"/>
                </a:cubicBezTo>
                <a:cubicBezTo>
                  <a:pt x="148317" y="103231"/>
                  <a:pt x="145076" y="106826"/>
                  <a:pt x="141630" y="110556"/>
                </a:cubicBezTo>
                <a:cubicBezTo>
                  <a:pt x="141630" y="107798"/>
                  <a:pt x="141630" y="105046"/>
                  <a:pt x="141630" y="102287"/>
                </a:cubicBezTo>
                <a:cubicBezTo>
                  <a:pt x="141583" y="97394"/>
                  <a:pt x="139055" y="94846"/>
                  <a:pt x="134156" y="94832"/>
                </a:cubicBezTo>
                <a:cubicBezTo>
                  <a:pt x="125078" y="94812"/>
                  <a:pt x="115999" y="94812"/>
                  <a:pt x="106921" y="94832"/>
                </a:cubicBezTo>
                <a:cubicBezTo>
                  <a:pt x="101512" y="94832"/>
                  <a:pt x="99025" y="97265"/>
                  <a:pt x="99025" y="102627"/>
                </a:cubicBezTo>
                <a:cubicBezTo>
                  <a:pt x="99025" y="142378"/>
                  <a:pt x="99025" y="182129"/>
                  <a:pt x="99025" y="221888"/>
                </a:cubicBezTo>
                <a:cubicBezTo>
                  <a:pt x="99025" y="227330"/>
                  <a:pt x="101431" y="229750"/>
                  <a:pt x="106833" y="229770"/>
                </a:cubicBezTo>
                <a:cubicBezTo>
                  <a:pt x="115659" y="229790"/>
                  <a:pt x="124480" y="229790"/>
                  <a:pt x="133306" y="229770"/>
                </a:cubicBezTo>
                <a:cubicBezTo>
                  <a:pt x="139402" y="229770"/>
                  <a:pt x="141624" y="227514"/>
                  <a:pt x="141630" y="221391"/>
                </a:cubicBezTo>
                <a:cubicBezTo>
                  <a:pt x="141630" y="200802"/>
                  <a:pt x="141549" y="180206"/>
                  <a:pt x="141671" y="159617"/>
                </a:cubicBezTo>
                <a:cubicBezTo>
                  <a:pt x="141719" y="151286"/>
                  <a:pt x="143981" y="143567"/>
                  <a:pt x="149085" y="136786"/>
                </a:cubicBezTo>
                <a:cubicBezTo>
                  <a:pt x="156919" y="126376"/>
                  <a:pt x="178983" y="125900"/>
                  <a:pt x="184902" y="142412"/>
                </a:cubicBezTo>
                <a:cubicBezTo>
                  <a:pt x="186743" y="147739"/>
                  <a:pt x="187647" y="153345"/>
                  <a:pt x="187579" y="158985"/>
                </a:cubicBezTo>
                <a:cubicBezTo>
                  <a:pt x="187633" y="180077"/>
                  <a:pt x="187579" y="201176"/>
                  <a:pt x="187579" y="222268"/>
                </a:cubicBezTo>
                <a:cubicBezTo>
                  <a:pt x="187579" y="227242"/>
                  <a:pt x="189984" y="229729"/>
                  <a:pt x="194952" y="229750"/>
                </a:cubicBezTo>
                <a:cubicBezTo>
                  <a:pt x="204533" y="229797"/>
                  <a:pt x="214114" y="229797"/>
                  <a:pt x="223702" y="229750"/>
                </a:cubicBezTo>
                <a:cubicBezTo>
                  <a:pt x="228676" y="229750"/>
                  <a:pt x="231074" y="227276"/>
                  <a:pt x="231074" y="222282"/>
                </a:cubicBezTo>
                <a:cubicBezTo>
                  <a:pt x="231074" y="199837"/>
                  <a:pt x="231156" y="177387"/>
                  <a:pt x="230966" y="154956"/>
                </a:cubicBezTo>
                <a:cubicBezTo>
                  <a:pt x="230864" y="143166"/>
                  <a:pt x="229811" y="131452"/>
                  <a:pt x="225414" y="120321"/>
                </a:cubicBezTo>
                <a:cubicBezTo>
                  <a:pt x="220433" y="107709"/>
                  <a:pt x="211878" y="98842"/>
                  <a:pt x="198594" y="95050"/>
                </a:cubicBezTo>
                <a:cubicBezTo>
                  <a:pt x="189726" y="92522"/>
                  <a:pt x="180702" y="92359"/>
                  <a:pt x="171617" y="93535"/>
                </a:cubicBezTo>
                <a:close/>
                <a:moveTo>
                  <a:pt x="58560" y="28465"/>
                </a:moveTo>
                <a:cubicBezTo>
                  <a:pt x="43400" y="28513"/>
                  <a:pt x="31149" y="40846"/>
                  <a:pt x="31203" y="56005"/>
                </a:cubicBezTo>
                <a:cubicBezTo>
                  <a:pt x="31203" y="56046"/>
                  <a:pt x="31203" y="56087"/>
                  <a:pt x="31203" y="56128"/>
                </a:cubicBezTo>
                <a:cubicBezTo>
                  <a:pt x="31332" y="71233"/>
                  <a:pt x="43638" y="83403"/>
                  <a:pt x="58744" y="83369"/>
                </a:cubicBezTo>
                <a:cubicBezTo>
                  <a:pt x="73904" y="83322"/>
                  <a:pt x="86155" y="70989"/>
                  <a:pt x="86101" y="55829"/>
                </a:cubicBezTo>
                <a:cubicBezTo>
                  <a:pt x="86053" y="40662"/>
                  <a:pt x="73720" y="28417"/>
                  <a:pt x="58560" y="28465"/>
                </a:cubicBezTo>
                <a:close/>
                <a:moveTo>
                  <a:pt x="18150" y="0"/>
                </a:moveTo>
                <a:lnTo>
                  <a:pt x="240044" y="0"/>
                </a:lnTo>
                <a:cubicBezTo>
                  <a:pt x="239996" y="965"/>
                  <a:pt x="240839" y="843"/>
                  <a:pt x="241369" y="1006"/>
                </a:cubicBezTo>
                <a:cubicBezTo>
                  <a:pt x="249387" y="3540"/>
                  <a:pt x="254653" y="8813"/>
                  <a:pt x="257188" y="16825"/>
                </a:cubicBezTo>
                <a:cubicBezTo>
                  <a:pt x="257358" y="17355"/>
                  <a:pt x="257229" y="18198"/>
                  <a:pt x="258194" y="18150"/>
                </a:cubicBezTo>
                <a:lnTo>
                  <a:pt x="258194" y="240044"/>
                </a:lnTo>
                <a:cubicBezTo>
                  <a:pt x="257222" y="240003"/>
                  <a:pt x="257351" y="240846"/>
                  <a:pt x="257188" y="241376"/>
                </a:cubicBezTo>
                <a:cubicBezTo>
                  <a:pt x="254647" y="249394"/>
                  <a:pt x="249380" y="254661"/>
                  <a:pt x="241369" y="257188"/>
                </a:cubicBezTo>
                <a:cubicBezTo>
                  <a:pt x="240866" y="257358"/>
                  <a:pt x="239996" y="257236"/>
                  <a:pt x="240044" y="258201"/>
                </a:cubicBezTo>
                <a:lnTo>
                  <a:pt x="18157" y="258201"/>
                </a:lnTo>
                <a:cubicBezTo>
                  <a:pt x="18197" y="257229"/>
                  <a:pt x="17361" y="257358"/>
                  <a:pt x="16831" y="257188"/>
                </a:cubicBezTo>
                <a:cubicBezTo>
                  <a:pt x="8813" y="254653"/>
                  <a:pt x="3540" y="249380"/>
                  <a:pt x="1012" y="241376"/>
                </a:cubicBezTo>
                <a:cubicBezTo>
                  <a:pt x="843" y="240860"/>
                  <a:pt x="972" y="240003"/>
                  <a:pt x="0" y="240044"/>
                </a:cubicBezTo>
                <a:lnTo>
                  <a:pt x="0" y="18150"/>
                </a:lnTo>
                <a:cubicBezTo>
                  <a:pt x="972" y="18198"/>
                  <a:pt x="843" y="17355"/>
                  <a:pt x="1006" y="16825"/>
                </a:cubicBezTo>
                <a:cubicBezTo>
                  <a:pt x="3547" y="8807"/>
                  <a:pt x="8813" y="3534"/>
                  <a:pt x="16825" y="1006"/>
                </a:cubicBezTo>
                <a:cubicBezTo>
                  <a:pt x="17355" y="836"/>
                  <a:pt x="18197" y="965"/>
                  <a:pt x="18150" y="0"/>
                </a:cubicBezTo>
                <a:close/>
              </a:path>
            </a:pathLst>
          </a:custGeom>
          <a:solidFill>
            <a:schemeClr val="bg1"/>
          </a:solidFill>
        </p:spPr>
        <p:txBody>
          <a:bodyPr wrap="square">
            <a:noAutofit/>
          </a:bodyPr>
          <a:lstStyle>
            <a:lvl1pPr>
              <a:defRPr/>
            </a:lvl1pPr>
          </a:lstStyle>
          <a:p>
            <a:pPr lvl="0"/>
            <a:r>
              <a:rPr lang="en-US" dirty="0"/>
              <a:t> </a:t>
            </a:r>
            <a:endParaRPr lang="en-AU" dirty="0"/>
          </a:p>
        </p:txBody>
      </p:sp>
      <p:sp>
        <p:nvSpPr>
          <p:cNvPr id="30" name="Text Placeholder 29">
            <a:extLst>
              <a:ext uri="{FF2B5EF4-FFF2-40B4-BE49-F238E27FC236}">
                <a16:creationId xmlns:a16="http://schemas.microsoft.com/office/drawing/2014/main" id="{AAF70255-159E-4A2A-9499-827B8744C601}"/>
              </a:ext>
            </a:extLst>
          </p:cNvPr>
          <p:cNvSpPr>
            <a:spLocks noGrp="1"/>
          </p:cNvSpPr>
          <p:nvPr>
            <p:ph type="body" sz="quarter" idx="24" hasCustomPrompt="1"/>
          </p:nvPr>
        </p:nvSpPr>
        <p:spPr>
          <a:xfrm>
            <a:off x="4807957" y="4826348"/>
            <a:ext cx="295956" cy="207384"/>
          </a:xfrm>
          <a:custGeom>
            <a:avLst/>
            <a:gdLst>
              <a:gd name="connsiteX0" fmla="*/ 118814 w 295956"/>
              <a:gd name="connsiteY0" fmla="*/ 60487 h 207384"/>
              <a:gd name="connsiteX1" fmla="*/ 118814 w 295956"/>
              <a:gd name="connsiteY1" fmla="*/ 147977 h 207384"/>
              <a:gd name="connsiteX2" fmla="*/ 195503 w 295956"/>
              <a:gd name="connsiteY2" fmla="*/ 104772 h 207384"/>
              <a:gd name="connsiteX3" fmla="*/ 147978 w 295956"/>
              <a:gd name="connsiteY3" fmla="*/ 0 h 207384"/>
              <a:gd name="connsiteX4" fmla="*/ 263551 w 295956"/>
              <a:gd name="connsiteY4" fmla="*/ 6480 h 207384"/>
              <a:gd name="connsiteX5" fmla="*/ 289475 w 295956"/>
              <a:gd name="connsiteY5" fmla="*/ 32403 h 207384"/>
              <a:gd name="connsiteX6" fmla="*/ 295956 w 295956"/>
              <a:gd name="connsiteY6" fmla="*/ 103692 h 207384"/>
              <a:gd name="connsiteX7" fmla="*/ 289475 w 295956"/>
              <a:gd name="connsiteY7" fmla="*/ 174980 h 207384"/>
              <a:gd name="connsiteX8" fmla="*/ 263551 w 295956"/>
              <a:gd name="connsiteY8" fmla="*/ 200903 h 207384"/>
              <a:gd name="connsiteX9" fmla="*/ 147978 w 295956"/>
              <a:gd name="connsiteY9" fmla="*/ 207384 h 207384"/>
              <a:gd name="connsiteX10" fmla="*/ 32404 w 295956"/>
              <a:gd name="connsiteY10" fmla="*/ 200903 h 207384"/>
              <a:gd name="connsiteX11" fmla="*/ 6480 w 295956"/>
              <a:gd name="connsiteY11" fmla="*/ 174980 h 207384"/>
              <a:gd name="connsiteX12" fmla="*/ 0 w 295956"/>
              <a:gd name="connsiteY12" fmla="*/ 103692 h 207384"/>
              <a:gd name="connsiteX13" fmla="*/ 6480 w 295956"/>
              <a:gd name="connsiteY13" fmla="*/ 32403 h 207384"/>
              <a:gd name="connsiteX14" fmla="*/ 32404 w 295956"/>
              <a:gd name="connsiteY14" fmla="*/ 6480 h 207384"/>
              <a:gd name="connsiteX15" fmla="*/ 147978 w 295956"/>
              <a:gd name="connsiteY15" fmla="*/ 0 h 207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5956" h="207384">
                <a:moveTo>
                  <a:pt x="118814" y="60487"/>
                </a:moveTo>
                <a:lnTo>
                  <a:pt x="118814" y="147977"/>
                </a:lnTo>
                <a:lnTo>
                  <a:pt x="195503" y="104772"/>
                </a:lnTo>
                <a:close/>
                <a:moveTo>
                  <a:pt x="147978" y="0"/>
                </a:moveTo>
                <a:cubicBezTo>
                  <a:pt x="147978" y="0"/>
                  <a:pt x="240868" y="0"/>
                  <a:pt x="263551" y="6480"/>
                </a:cubicBezTo>
                <a:cubicBezTo>
                  <a:pt x="276512" y="9721"/>
                  <a:pt x="286234" y="19442"/>
                  <a:pt x="289475" y="32403"/>
                </a:cubicBezTo>
                <a:cubicBezTo>
                  <a:pt x="295956" y="55086"/>
                  <a:pt x="295956" y="103692"/>
                  <a:pt x="295956" y="103692"/>
                </a:cubicBezTo>
                <a:cubicBezTo>
                  <a:pt x="295956" y="103692"/>
                  <a:pt x="295956" y="152297"/>
                  <a:pt x="289475" y="174980"/>
                </a:cubicBezTo>
                <a:cubicBezTo>
                  <a:pt x="286234" y="187941"/>
                  <a:pt x="276512" y="197662"/>
                  <a:pt x="263551" y="200903"/>
                </a:cubicBezTo>
                <a:cubicBezTo>
                  <a:pt x="239789" y="207384"/>
                  <a:pt x="147978" y="207384"/>
                  <a:pt x="147978" y="207384"/>
                </a:cubicBezTo>
                <a:cubicBezTo>
                  <a:pt x="147978" y="207384"/>
                  <a:pt x="55086" y="207384"/>
                  <a:pt x="32404" y="200903"/>
                </a:cubicBezTo>
                <a:cubicBezTo>
                  <a:pt x="19442" y="197662"/>
                  <a:pt x="9721" y="187941"/>
                  <a:pt x="6480" y="174980"/>
                </a:cubicBezTo>
                <a:cubicBezTo>
                  <a:pt x="0" y="152297"/>
                  <a:pt x="0" y="103692"/>
                  <a:pt x="0" y="103692"/>
                </a:cubicBezTo>
                <a:cubicBezTo>
                  <a:pt x="0" y="103692"/>
                  <a:pt x="0" y="55086"/>
                  <a:pt x="6480" y="32403"/>
                </a:cubicBezTo>
                <a:cubicBezTo>
                  <a:pt x="9721" y="19442"/>
                  <a:pt x="19442" y="9721"/>
                  <a:pt x="32404" y="6480"/>
                </a:cubicBezTo>
                <a:cubicBezTo>
                  <a:pt x="56166" y="0"/>
                  <a:pt x="147978" y="0"/>
                  <a:pt x="147978" y="0"/>
                </a:cubicBezTo>
                <a:close/>
              </a:path>
            </a:pathLst>
          </a:custGeom>
          <a:solidFill>
            <a:schemeClr val="bg1"/>
          </a:solidFill>
        </p:spPr>
        <p:txBody>
          <a:bodyPr wrap="square">
            <a:noAutofit/>
          </a:bodyPr>
          <a:lstStyle>
            <a:lvl1pPr>
              <a:defRPr/>
            </a:lvl1pPr>
          </a:lstStyle>
          <a:p>
            <a:pPr lvl="0"/>
            <a:r>
              <a:rPr lang="en-US" dirty="0"/>
              <a:t> </a:t>
            </a:r>
            <a:endParaRPr lang="en-AU" dirty="0"/>
          </a:p>
        </p:txBody>
      </p:sp>
      <p:sp>
        <p:nvSpPr>
          <p:cNvPr id="16" name="Text Placeholder 5">
            <a:extLst>
              <a:ext uri="{FF2B5EF4-FFF2-40B4-BE49-F238E27FC236}">
                <a16:creationId xmlns:a16="http://schemas.microsoft.com/office/drawing/2014/main" id="{49CA893B-E6B7-B8EF-95BC-43DF61BAD720}"/>
              </a:ext>
            </a:extLst>
          </p:cNvPr>
          <p:cNvSpPr txBox="1">
            <a:spLocks/>
          </p:cNvSpPr>
          <p:nvPr/>
        </p:nvSpPr>
        <p:spPr bwMode="white">
          <a:xfrm>
            <a:off x="2714281" y="5367438"/>
            <a:ext cx="814325" cy="123111"/>
          </a:xfrm>
          <a:prstGeom prst="rect">
            <a:avLst/>
          </a:prstGeom>
        </p:spPr>
        <p:txBody>
          <a:bodyPr vert="horz" wrap="none" lIns="0" tIns="0" rIns="0" bIns="0" rtlCol="0" anchor="t">
            <a:spAutoFit/>
          </a:bodyPr>
          <a:lstStyle>
            <a:lvl1pPr marL="0" indent="0" algn="l" defTabSz="914400" rtl="0" eaLnBrk="1" latinLnBrk="0" hangingPunct="1">
              <a:lnSpc>
                <a:spcPct val="100000"/>
              </a:lnSpc>
              <a:spcBef>
                <a:spcPts val="300"/>
              </a:spcBef>
              <a:spcAft>
                <a:spcPts val="1200"/>
              </a:spcAft>
              <a:buClr>
                <a:schemeClr val="tx1"/>
              </a:buClr>
              <a:buFont typeface="Arial" panose="020B0604020202020204" pitchFamily="34" charset="0"/>
              <a:buNone/>
              <a:defRPr lang="en-US" sz="1400" b="0" kern="1200" spc="0" baseline="0" dirty="0" smtClean="0">
                <a:solidFill>
                  <a:schemeClr val="bg1"/>
                </a:solidFill>
                <a:latin typeface="+mn-lt"/>
                <a:ea typeface="+mj-ea"/>
                <a:cs typeface="+mj-cs"/>
              </a:defRPr>
            </a:lvl1pPr>
            <a:lvl2pPr marL="612" indent="0" algn="l" defTabSz="914400" rtl="0" eaLnBrk="1" latinLnBrk="0" hangingPunct="1">
              <a:lnSpc>
                <a:spcPct val="100000"/>
              </a:lnSpc>
              <a:spcBef>
                <a:spcPts val="300"/>
              </a:spcBef>
              <a:spcAft>
                <a:spcPts val="1200"/>
              </a:spcAft>
              <a:buClr>
                <a:schemeClr val="tx1"/>
              </a:buClr>
              <a:buFont typeface="Arial" panose="020B0604020202020204" pitchFamily="34" charset="0"/>
              <a:buNone/>
              <a:defRPr lang="en-US" sz="1400" kern="1200" dirty="0">
                <a:solidFill>
                  <a:schemeClr val="tx1"/>
                </a:solidFill>
                <a:latin typeface="+mn-lt"/>
                <a:ea typeface="+mn-ea"/>
                <a:cs typeface="+mn-cs"/>
              </a:defRPr>
            </a:lvl2pPr>
            <a:lvl3pPr marL="180000" indent="-179388" algn="l" defTabSz="914400" rtl="0" eaLnBrk="1" latinLnBrk="0" hangingPunct="1">
              <a:lnSpc>
                <a:spcPct val="100000"/>
              </a:lnSpc>
              <a:spcBef>
                <a:spcPts val="300"/>
              </a:spcBef>
              <a:spcAft>
                <a:spcPts val="1200"/>
              </a:spcAft>
              <a:buClr>
                <a:schemeClr val="accent1"/>
              </a:buClr>
              <a:buSzPct val="120000"/>
              <a:buFont typeface="Arial" panose="020B0604020202020204" pitchFamily="34" charset="0"/>
              <a:buChar char="•"/>
              <a:defRPr lang="en-US" sz="1400" kern="1200" baseline="0" dirty="0">
                <a:solidFill>
                  <a:schemeClr val="tx1"/>
                </a:solidFill>
                <a:latin typeface="+mn-lt"/>
                <a:ea typeface="+mn-ea"/>
                <a:cs typeface="+mn-cs"/>
              </a:defRPr>
            </a:lvl3pPr>
            <a:lvl4pPr marL="457200" indent="-277813" algn="l" defTabSz="914400" rtl="0" eaLnBrk="1" latinLnBrk="0" hangingPunct="1">
              <a:lnSpc>
                <a:spcPct val="100000"/>
              </a:lnSpc>
              <a:spcBef>
                <a:spcPts val="300"/>
              </a:spcBef>
              <a:spcAft>
                <a:spcPts val="1200"/>
              </a:spcAft>
              <a:buFont typeface="DM Sans" pitchFamily="2" charset="0"/>
              <a:buChar char="–"/>
              <a:defRPr lang="en-US" sz="1400" kern="1200" baseline="0" dirty="0">
                <a:solidFill>
                  <a:schemeClr val="tx1"/>
                </a:solidFill>
                <a:latin typeface="+mn-lt"/>
                <a:ea typeface="+mn-ea"/>
                <a:cs typeface="+mn-cs"/>
              </a:defRPr>
            </a:lvl4pPr>
            <a:lvl5pPr marL="723900" indent="-266700" algn="l" defTabSz="914400" rtl="0" eaLnBrk="1" latinLnBrk="0" hangingPunct="1">
              <a:lnSpc>
                <a:spcPct val="100000"/>
              </a:lnSpc>
              <a:spcBef>
                <a:spcPts val="300"/>
              </a:spcBef>
              <a:spcAft>
                <a:spcPts val="1200"/>
              </a:spcAft>
              <a:buFont typeface="Arial" panose="020B0604020202020204" pitchFamily="34" charset="0"/>
              <a:buChar char="•"/>
              <a:defRPr lang="en-US" sz="1400" kern="1200" baseline="0" dirty="0">
                <a:solidFill>
                  <a:schemeClr val="tx1"/>
                </a:solidFill>
                <a:latin typeface="+mn-lt"/>
                <a:ea typeface="+mn-ea"/>
                <a:cs typeface="+mn-cs"/>
              </a:defRPr>
            </a:lvl5pPr>
            <a:lvl6pPr marL="0" indent="0" algn="l" defTabSz="914400" rtl="0" eaLnBrk="1" latinLnBrk="0" hangingPunct="1">
              <a:spcBef>
                <a:spcPts val="600"/>
              </a:spcBef>
              <a:spcAft>
                <a:spcPts val="300"/>
              </a:spcAft>
              <a:buFont typeface="Arial" pitchFamily="34" charset="0"/>
              <a:buNone/>
              <a:defRPr lang="en-AU" sz="1600" b="0" kern="1200" baseline="0" dirty="0">
                <a:solidFill>
                  <a:schemeClr val="accent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AU" sz="800" dirty="0"/>
              <a:t>CRICOS 00025B</a:t>
            </a:r>
            <a:endParaRPr lang="en-US" sz="800" dirty="0"/>
          </a:p>
        </p:txBody>
      </p:sp>
      <p:pic>
        <p:nvPicPr>
          <p:cNvPr id="17" name="Picture 16">
            <a:extLst>
              <a:ext uri="{FF2B5EF4-FFF2-40B4-BE49-F238E27FC236}">
                <a16:creationId xmlns:a16="http://schemas.microsoft.com/office/drawing/2014/main" id="{9BDA1BC6-57D4-AB05-9DAA-6A724E33FFE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314000" y="360000"/>
            <a:ext cx="1512000" cy="396444"/>
          </a:xfrm>
          <a:prstGeom prst="rect">
            <a:avLst/>
          </a:prstGeom>
        </p:spPr>
      </p:pic>
      <p:sp>
        <p:nvSpPr>
          <p:cNvPr id="2" name="Text Placeholder 5">
            <a:extLst>
              <a:ext uri="{FF2B5EF4-FFF2-40B4-BE49-F238E27FC236}">
                <a16:creationId xmlns:a16="http://schemas.microsoft.com/office/drawing/2014/main" id="{7E7DBE68-C9B2-5E04-9759-B580B9B9B6F9}"/>
              </a:ext>
            </a:extLst>
          </p:cNvPr>
          <p:cNvSpPr txBox="1">
            <a:spLocks/>
          </p:cNvSpPr>
          <p:nvPr/>
        </p:nvSpPr>
        <p:spPr bwMode="white">
          <a:xfrm>
            <a:off x="2711606" y="5313782"/>
            <a:ext cx="1785745" cy="123111"/>
          </a:xfrm>
          <a:prstGeom prst="rect">
            <a:avLst/>
          </a:prstGeom>
        </p:spPr>
        <p:txBody>
          <a:bodyPr vert="horz" wrap="none" lIns="0" tIns="0" rIns="0" bIns="0" rtlCol="0" anchor="t">
            <a:spAutoFit/>
          </a:bodyPr>
          <a:lstStyle>
            <a:lvl1pPr marL="0" indent="0" algn="l" defTabSz="914400" rtl="0" eaLnBrk="1" latinLnBrk="0" hangingPunct="1">
              <a:lnSpc>
                <a:spcPct val="100000"/>
              </a:lnSpc>
              <a:spcBef>
                <a:spcPts val="300"/>
              </a:spcBef>
              <a:spcAft>
                <a:spcPts val="1200"/>
              </a:spcAft>
              <a:buClr>
                <a:schemeClr val="tx1"/>
              </a:buClr>
              <a:buFont typeface="Arial" panose="020B0604020202020204" pitchFamily="34" charset="0"/>
              <a:buNone/>
              <a:defRPr lang="en-US" sz="1400" b="0" kern="1200" spc="0" baseline="0" dirty="0" smtClean="0">
                <a:solidFill>
                  <a:schemeClr val="bg1"/>
                </a:solidFill>
                <a:latin typeface="+mn-lt"/>
                <a:ea typeface="+mj-ea"/>
                <a:cs typeface="+mj-cs"/>
              </a:defRPr>
            </a:lvl1pPr>
            <a:lvl2pPr marL="612" indent="0" algn="l" defTabSz="914400" rtl="0" eaLnBrk="1" latinLnBrk="0" hangingPunct="1">
              <a:lnSpc>
                <a:spcPct val="100000"/>
              </a:lnSpc>
              <a:spcBef>
                <a:spcPts val="300"/>
              </a:spcBef>
              <a:spcAft>
                <a:spcPts val="1200"/>
              </a:spcAft>
              <a:buClr>
                <a:schemeClr val="tx1"/>
              </a:buClr>
              <a:buFont typeface="Arial" panose="020B0604020202020204" pitchFamily="34" charset="0"/>
              <a:buNone/>
              <a:defRPr lang="en-US" sz="1400" kern="1200" dirty="0">
                <a:solidFill>
                  <a:schemeClr val="tx1"/>
                </a:solidFill>
                <a:latin typeface="+mn-lt"/>
                <a:ea typeface="+mn-ea"/>
                <a:cs typeface="+mn-cs"/>
              </a:defRPr>
            </a:lvl2pPr>
            <a:lvl3pPr marL="180000" indent="-179388" algn="l" defTabSz="914400" rtl="0" eaLnBrk="1" latinLnBrk="0" hangingPunct="1">
              <a:lnSpc>
                <a:spcPct val="100000"/>
              </a:lnSpc>
              <a:spcBef>
                <a:spcPts val="300"/>
              </a:spcBef>
              <a:spcAft>
                <a:spcPts val="1200"/>
              </a:spcAft>
              <a:buClr>
                <a:schemeClr val="accent1"/>
              </a:buClr>
              <a:buSzPct val="120000"/>
              <a:buFont typeface="Arial" panose="020B0604020202020204" pitchFamily="34" charset="0"/>
              <a:buChar char="•"/>
              <a:defRPr lang="en-US" sz="1400" kern="1200" baseline="0" dirty="0">
                <a:solidFill>
                  <a:schemeClr val="tx1"/>
                </a:solidFill>
                <a:latin typeface="+mn-lt"/>
                <a:ea typeface="+mn-ea"/>
                <a:cs typeface="+mn-cs"/>
              </a:defRPr>
            </a:lvl3pPr>
            <a:lvl4pPr marL="457200" indent="-277813" algn="l" defTabSz="914400" rtl="0" eaLnBrk="1" latinLnBrk="0" hangingPunct="1">
              <a:lnSpc>
                <a:spcPct val="100000"/>
              </a:lnSpc>
              <a:spcBef>
                <a:spcPts val="300"/>
              </a:spcBef>
              <a:spcAft>
                <a:spcPts val="1200"/>
              </a:spcAft>
              <a:buFont typeface="DM Sans" pitchFamily="2" charset="0"/>
              <a:buChar char="–"/>
              <a:defRPr lang="en-US" sz="1400" kern="1200" baseline="0" dirty="0">
                <a:solidFill>
                  <a:schemeClr val="tx1"/>
                </a:solidFill>
                <a:latin typeface="+mn-lt"/>
                <a:ea typeface="+mn-ea"/>
                <a:cs typeface="+mn-cs"/>
              </a:defRPr>
            </a:lvl4pPr>
            <a:lvl5pPr marL="723900" indent="-266700" algn="l" defTabSz="914400" rtl="0" eaLnBrk="1" latinLnBrk="0" hangingPunct="1">
              <a:lnSpc>
                <a:spcPct val="100000"/>
              </a:lnSpc>
              <a:spcBef>
                <a:spcPts val="300"/>
              </a:spcBef>
              <a:spcAft>
                <a:spcPts val="1200"/>
              </a:spcAft>
              <a:buFont typeface="Arial" panose="020B0604020202020204" pitchFamily="34" charset="0"/>
              <a:buChar char="•"/>
              <a:defRPr lang="en-US" sz="1400" kern="1200" baseline="0" dirty="0">
                <a:solidFill>
                  <a:schemeClr val="tx1"/>
                </a:solidFill>
                <a:latin typeface="+mn-lt"/>
                <a:ea typeface="+mn-ea"/>
                <a:cs typeface="+mn-cs"/>
              </a:defRPr>
            </a:lvl5pPr>
            <a:lvl6pPr marL="0" indent="0" algn="l" defTabSz="914400" rtl="0" eaLnBrk="1" latinLnBrk="0" hangingPunct="1">
              <a:spcBef>
                <a:spcPts val="600"/>
              </a:spcBef>
              <a:spcAft>
                <a:spcPts val="300"/>
              </a:spcAft>
              <a:buFont typeface="Arial" pitchFamily="34" charset="0"/>
              <a:buNone/>
              <a:defRPr lang="en-AU" sz="1600" b="0" kern="1200" baseline="0" dirty="0">
                <a:solidFill>
                  <a:schemeClr val="accent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AU" sz="800" dirty="0"/>
              <a:t>CRICOS 00025B • TEQSA PRV12080 </a:t>
            </a:r>
          </a:p>
        </p:txBody>
      </p:sp>
    </p:spTree>
    <p:extLst>
      <p:ext uri="{BB962C8B-B14F-4D97-AF65-F5344CB8AC3E}">
        <p14:creationId xmlns:p14="http://schemas.microsoft.com/office/powerpoint/2010/main" val="42036768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B9EE8B-9737-4CD0-834C-9321616FE29F}"/>
              </a:ext>
            </a:extLst>
          </p:cNvPr>
          <p:cNvSpPr>
            <a:spLocks noGrp="1"/>
          </p:cNvSpPr>
          <p:nvPr>
            <p:ph type="title"/>
          </p:nvPr>
        </p:nvSpPr>
        <p:spPr/>
        <p:txBody>
          <a:bodyPr/>
          <a:lstStyle/>
          <a:p>
            <a:r>
              <a:rPr lang="en-GB"/>
              <a:t>Click to edit Master title style</a:t>
            </a:r>
            <a:endParaRPr lang="en-AU" dirty="0"/>
          </a:p>
        </p:txBody>
      </p:sp>
      <p:sp>
        <p:nvSpPr>
          <p:cNvPr id="4" name="Footer Placeholder 3">
            <a:extLst>
              <a:ext uri="{FF2B5EF4-FFF2-40B4-BE49-F238E27FC236}">
                <a16:creationId xmlns:a16="http://schemas.microsoft.com/office/drawing/2014/main" id="{D307EFFC-A8F6-46B6-82DB-6FB3399678B7}"/>
              </a:ext>
            </a:extLst>
          </p:cNvPr>
          <p:cNvSpPr>
            <a:spLocks noGrp="1"/>
          </p:cNvSpPr>
          <p:nvPr>
            <p:ph type="ftr" sz="quarter" idx="17"/>
          </p:nvPr>
        </p:nvSpPr>
        <p:spPr/>
        <p:txBody>
          <a:bodyPr/>
          <a:lstStyle/>
          <a:p>
            <a:endParaRPr lang="en-US"/>
          </a:p>
        </p:txBody>
      </p:sp>
      <p:sp>
        <p:nvSpPr>
          <p:cNvPr id="10" name="Slide Number Placeholder 9">
            <a:extLst>
              <a:ext uri="{FF2B5EF4-FFF2-40B4-BE49-F238E27FC236}">
                <a16:creationId xmlns:a16="http://schemas.microsoft.com/office/drawing/2014/main" id="{11037509-88E8-46BB-B6E5-FC65A58ADE60}"/>
              </a:ext>
            </a:extLst>
          </p:cNvPr>
          <p:cNvSpPr>
            <a:spLocks noGrp="1"/>
          </p:cNvSpPr>
          <p:nvPr>
            <p:ph type="sldNum" sz="quarter" idx="18"/>
          </p:nvPr>
        </p:nvSpPr>
        <p:spPr/>
        <p:txBody>
          <a:bodyPr/>
          <a:lstStyle/>
          <a:p>
            <a:fld id="{C1C9B50E-D894-5741-84C2-91225D19B5B3}" type="slidenum">
              <a:rPr lang="en-US" smtClean="0"/>
              <a:t>‹#›</a:t>
            </a:fld>
            <a:endParaRPr lang="en-US"/>
          </a:p>
        </p:txBody>
      </p:sp>
    </p:spTree>
    <p:extLst>
      <p:ext uri="{BB962C8B-B14F-4D97-AF65-F5344CB8AC3E}">
        <p14:creationId xmlns:p14="http://schemas.microsoft.com/office/powerpoint/2010/main" val="1885096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Contents 1">
    <p:bg>
      <p:bgPr>
        <a:gradFill flip="none" rotWithShape="1">
          <a:gsLst>
            <a:gs pos="38000">
              <a:schemeClr val="accent1"/>
            </a:gs>
            <a:gs pos="0">
              <a:schemeClr val="accent2"/>
            </a:gs>
          </a:gsLst>
          <a:lin ang="27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44C178-F6DC-4C1C-8A0F-8DAECF5E36F8}"/>
              </a:ext>
            </a:extLst>
          </p:cNvPr>
          <p:cNvSpPr>
            <a:spLocks noGrp="1"/>
          </p:cNvSpPr>
          <p:nvPr>
            <p:ph type="title" hasCustomPrompt="1"/>
          </p:nvPr>
        </p:nvSpPr>
        <p:spPr>
          <a:xfrm>
            <a:off x="695325" y="763200"/>
            <a:ext cx="10801350" cy="664797"/>
          </a:xfrm>
        </p:spPr>
        <p:txBody>
          <a:bodyPr vert="horz" wrap="square" lIns="0" tIns="0" rIns="0" bIns="0" rtlCol="0" anchor="t">
            <a:spAutoFit/>
          </a:bodyPr>
          <a:lstStyle>
            <a:lvl1pPr>
              <a:defRPr lang="en-AU" sz="5400" spc="0" baseline="0" dirty="0">
                <a:solidFill>
                  <a:schemeClr val="bg1"/>
                </a:solidFill>
              </a:defRPr>
            </a:lvl1pPr>
          </a:lstStyle>
          <a:p>
            <a:pPr marL="12700" lvl="0">
              <a:lnSpc>
                <a:spcPct val="80000"/>
              </a:lnSpc>
              <a:spcBef>
                <a:spcPts val="100"/>
              </a:spcBef>
            </a:pPr>
            <a:r>
              <a:rPr lang="en-US" dirty="0"/>
              <a:t>Contents</a:t>
            </a:r>
          </a:p>
        </p:txBody>
      </p:sp>
      <p:sp>
        <p:nvSpPr>
          <p:cNvPr id="3" name="Footer Placeholder 2">
            <a:extLst>
              <a:ext uri="{FF2B5EF4-FFF2-40B4-BE49-F238E27FC236}">
                <a16:creationId xmlns:a16="http://schemas.microsoft.com/office/drawing/2014/main" id="{AA07A89A-CD46-42F0-9B36-FC3C3F995786}"/>
              </a:ext>
            </a:extLst>
          </p:cNvPr>
          <p:cNvSpPr>
            <a:spLocks noGrp="1"/>
          </p:cNvSpPr>
          <p:nvPr>
            <p:ph type="ftr" sz="quarter" idx="10"/>
          </p:nvPr>
        </p:nvSpPr>
        <p:spPr>
          <a:xfrm>
            <a:off x="695326" y="6526800"/>
            <a:ext cx="3360109" cy="144000"/>
          </a:xfrm>
        </p:spPr>
        <p:txBody>
          <a:bodyPr/>
          <a:lstStyle>
            <a:lvl1pPr>
              <a:defRPr>
                <a:solidFill>
                  <a:schemeClr val="bg1"/>
                </a:solidFill>
              </a:defRPr>
            </a:lvl1pPr>
          </a:lstStyle>
          <a:p>
            <a:endParaRPr lang="en-US"/>
          </a:p>
        </p:txBody>
      </p:sp>
      <p:sp>
        <p:nvSpPr>
          <p:cNvPr id="4" name="Slide Number Placeholder 3">
            <a:extLst>
              <a:ext uri="{FF2B5EF4-FFF2-40B4-BE49-F238E27FC236}">
                <a16:creationId xmlns:a16="http://schemas.microsoft.com/office/drawing/2014/main" id="{B3A60075-4FD5-4917-9451-8EC631DECFE5}"/>
              </a:ext>
            </a:extLst>
          </p:cNvPr>
          <p:cNvSpPr>
            <a:spLocks noGrp="1"/>
          </p:cNvSpPr>
          <p:nvPr>
            <p:ph type="sldNum" sz="quarter" idx="11"/>
          </p:nvPr>
        </p:nvSpPr>
        <p:spPr>
          <a:xfrm>
            <a:off x="11208568" y="6526800"/>
            <a:ext cx="288032" cy="144000"/>
          </a:xfrm>
        </p:spPr>
        <p:txBody>
          <a:bodyPr/>
          <a:lstStyle>
            <a:lvl1pPr>
              <a:defRPr>
                <a:solidFill>
                  <a:schemeClr val="bg1"/>
                </a:solidFill>
              </a:defRPr>
            </a:lvl1pPr>
          </a:lstStyle>
          <a:p>
            <a:fld id="{C1C9B50E-D894-5741-84C2-91225D19B5B3}" type="slidenum">
              <a:rPr lang="en-US" smtClean="0"/>
              <a:t>‹#›</a:t>
            </a:fld>
            <a:endParaRPr lang="en-US"/>
          </a:p>
        </p:txBody>
      </p:sp>
      <p:sp>
        <p:nvSpPr>
          <p:cNvPr id="14" name="Content Placeholder 12">
            <a:extLst>
              <a:ext uri="{FF2B5EF4-FFF2-40B4-BE49-F238E27FC236}">
                <a16:creationId xmlns:a16="http://schemas.microsoft.com/office/drawing/2014/main" id="{16D860FF-5915-48B3-96B5-BDDDACDE2D92}"/>
              </a:ext>
            </a:extLst>
          </p:cNvPr>
          <p:cNvSpPr>
            <a:spLocks noGrp="1"/>
          </p:cNvSpPr>
          <p:nvPr>
            <p:ph sz="quarter" idx="12" hasCustomPrompt="1"/>
          </p:nvPr>
        </p:nvSpPr>
        <p:spPr>
          <a:xfrm>
            <a:off x="688479" y="1985523"/>
            <a:ext cx="306283" cy="307975"/>
          </a:xfrm>
          <a:prstGeom prst="rect">
            <a:avLst/>
          </a:prstGeom>
        </p:spPr>
        <p:txBody>
          <a:bodyPr>
            <a:normAutofit/>
          </a:bodyPr>
          <a:lstStyle>
            <a:lvl1pPr>
              <a:defRPr sz="800">
                <a:solidFill>
                  <a:schemeClr val="bg1"/>
                </a:solidFill>
                <a:latin typeface="+mn-lt"/>
              </a:defRPr>
            </a:lvl1pPr>
          </a:lstStyle>
          <a:p>
            <a:pPr lvl="0"/>
            <a:r>
              <a:rPr lang="en-US" dirty="0"/>
              <a:t> icon</a:t>
            </a:r>
            <a:endParaRPr lang="en-AU" dirty="0"/>
          </a:p>
        </p:txBody>
      </p:sp>
      <p:sp>
        <p:nvSpPr>
          <p:cNvPr id="17" name="Text Placeholder 15">
            <a:extLst>
              <a:ext uri="{FF2B5EF4-FFF2-40B4-BE49-F238E27FC236}">
                <a16:creationId xmlns:a16="http://schemas.microsoft.com/office/drawing/2014/main" id="{F52728D9-330E-4A47-BE87-2C464601F5D4}"/>
              </a:ext>
            </a:extLst>
          </p:cNvPr>
          <p:cNvSpPr>
            <a:spLocks noGrp="1"/>
          </p:cNvSpPr>
          <p:nvPr>
            <p:ph type="body" sz="quarter" idx="13" hasCustomPrompt="1"/>
          </p:nvPr>
        </p:nvSpPr>
        <p:spPr>
          <a:xfrm>
            <a:off x="1120603" y="2076779"/>
            <a:ext cx="198772" cy="218586"/>
          </a:xfrm>
          <a:prstGeom prst="rect">
            <a:avLst/>
          </a:prstGeom>
          <a:noFill/>
        </p:spPr>
        <p:txBody>
          <a:bodyPr wrap="none" lIns="0" tIns="0" rIns="0" bIns="0" rtlCol="0">
            <a:spAutoFit/>
          </a:bodyPr>
          <a:lstStyle>
            <a:lvl1pPr>
              <a:defRPr lang="en-US" sz="1400" dirty="0" smtClean="0">
                <a:solidFill>
                  <a:schemeClr val="bg1">
                    <a:alpha val="50000"/>
                  </a:schemeClr>
                </a:solidFill>
                <a:latin typeface="+mn-lt"/>
              </a:defRPr>
            </a:lvl1pPr>
            <a:lvl2pPr>
              <a:defRPr lang="en-US" dirty="0" smtClean="0"/>
            </a:lvl2pPr>
            <a:lvl3pPr>
              <a:defRPr lang="en-US" dirty="0" smtClean="0"/>
            </a:lvl3pPr>
            <a:lvl4pPr>
              <a:defRPr lang="en-US" dirty="0" smtClean="0"/>
            </a:lvl4pPr>
            <a:lvl5pPr>
              <a:defRPr lang="en-AU" sz="1800" dirty="0">
                <a:solidFill>
                  <a:schemeClr val="tx1"/>
                </a:solidFill>
              </a:defRPr>
            </a:lvl5pPr>
          </a:lstStyle>
          <a:p>
            <a:pPr lvl="0"/>
            <a:r>
              <a:rPr lang="en-US" dirty="0"/>
              <a:t>##</a:t>
            </a:r>
            <a:endParaRPr lang="en-AU" dirty="0"/>
          </a:p>
        </p:txBody>
      </p:sp>
      <p:sp>
        <p:nvSpPr>
          <p:cNvPr id="19" name="Text Placeholder 15">
            <a:extLst>
              <a:ext uri="{FF2B5EF4-FFF2-40B4-BE49-F238E27FC236}">
                <a16:creationId xmlns:a16="http://schemas.microsoft.com/office/drawing/2014/main" id="{33D519AF-5E53-4F24-9084-2ECF7327DF8B}"/>
              </a:ext>
            </a:extLst>
          </p:cNvPr>
          <p:cNvSpPr>
            <a:spLocks noGrp="1"/>
          </p:cNvSpPr>
          <p:nvPr>
            <p:ph type="body" sz="quarter" idx="14" hasCustomPrompt="1"/>
          </p:nvPr>
        </p:nvSpPr>
        <p:spPr>
          <a:xfrm>
            <a:off x="1120603" y="2407676"/>
            <a:ext cx="1472391" cy="252377"/>
          </a:xfrm>
          <a:prstGeom prst="rect">
            <a:avLst/>
          </a:prstGeom>
          <a:noFill/>
        </p:spPr>
        <p:txBody>
          <a:bodyPr wrap="none" lIns="0" tIns="0" rIns="0" bIns="0" rtlCol="0">
            <a:spAutoFit/>
          </a:bodyPr>
          <a:lstStyle>
            <a:lvl1pPr>
              <a:defRPr lang="en-AU" dirty="0">
                <a:solidFill>
                  <a:schemeClr val="bg1"/>
                </a:solidFill>
                <a:latin typeface="+mn-lt"/>
              </a:defRPr>
            </a:lvl1pPr>
          </a:lstStyle>
          <a:p>
            <a:r>
              <a:rPr lang="en-US" dirty="0">
                <a:solidFill>
                  <a:schemeClr val="bg1"/>
                </a:solidFill>
                <a:latin typeface="Gotham Medium" panose="02000604030000020004" pitchFamily="50" charset="0"/>
              </a:rPr>
              <a:t>Lorem ipsum </a:t>
            </a:r>
          </a:p>
        </p:txBody>
      </p:sp>
      <p:sp>
        <p:nvSpPr>
          <p:cNvPr id="22" name="Text Placeholder 20">
            <a:extLst>
              <a:ext uri="{FF2B5EF4-FFF2-40B4-BE49-F238E27FC236}">
                <a16:creationId xmlns:a16="http://schemas.microsoft.com/office/drawing/2014/main" id="{6D75C5FE-6A47-48B9-A0B4-91C77A88F005}"/>
              </a:ext>
            </a:extLst>
          </p:cNvPr>
          <p:cNvSpPr>
            <a:spLocks noGrp="1"/>
          </p:cNvSpPr>
          <p:nvPr>
            <p:ph type="body" sz="quarter" idx="15" hasCustomPrompt="1"/>
          </p:nvPr>
        </p:nvSpPr>
        <p:spPr>
          <a:xfrm>
            <a:off x="1141874" y="2868867"/>
            <a:ext cx="2682000" cy="7200"/>
          </a:xfrm>
          <a:prstGeom prst="rect">
            <a:avLst/>
          </a:prstGeom>
          <a:solidFill>
            <a:schemeClr val="bg1">
              <a:alpha val="50000"/>
            </a:schemeClr>
          </a:solidFill>
        </p:spPr>
        <p:txBody>
          <a:bodyPr/>
          <a:lstStyle>
            <a:lvl1pPr>
              <a:defRPr>
                <a:latin typeface="+mn-lt"/>
              </a:defRPr>
            </a:lvl1pPr>
          </a:lstStyle>
          <a:p>
            <a:pPr lvl="0"/>
            <a:r>
              <a:rPr lang="en-US" dirty="0"/>
              <a:t> </a:t>
            </a:r>
            <a:endParaRPr lang="en-AU" dirty="0"/>
          </a:p>
        </p:txBody>
      </p:sp>
      <p:sp>
        <p:nvSpPr>
          <p:cNvPr id="23" name="Content Placeholder 12">
            <a:extLst>
              <a:ext uri="{FF2B5EF4-FFF2-40B4-BE49-F238E27FC236}">
                <a16:creationId xmlns:a16="http://schemas.microsoft.com/office/drawing/2014/main" id="{33D7B8C2-1ACD-4312-8BB3-841697FC26BA}"/>
              </a:ext>
            </a:extLst>
          </p:cNvPr>
          <p:cNvSpPr>
            <a:spLocks noGrp="1"/>
          </p:cNvSpPr>
          <p:nvPr>
            <p:ph sz="quarter" idx="16" hasCustomPrompt="1"/>
          </p:nvPr>
        </p:nvSpPr>
        <p:spPr>
          <a:xfrm>
            <a:off x="4559418" y="1985523"/>
            <a:ext cx="306283" cy="307975"/>
          </a:xfrm>
          <a:prstGeom prst="rect">
            <a:avLst/>
          </a:prstGeom>
        </p:spPr>
        <p:txBody>
          <a:bodyPr>
            <a:normAutofit/>
          </a:bodyPr>
          <a:lstStyle>
            <a:lvl1pPr>
              <a:defRPr sz="800">
                <a:solidFill>
                  <a:schemeClr val="bg1"/>
                </a:solidFill>
                <a:latin typeface="+mn-lt"/>
              </a:defRPr>
            </a:lvl1pPr>
          </a:lstStyle>
          <a:p>
            <a:pPr lvl="0"/>
            <a:r>
              <a:rPr lang="en-US" dirty="0"/>
              <a:t> icon</a:t>
            </a:r>
            <a:endParaRPr lang="en-AU" dirty="0"/>
          </a:p>
        </p:txBody>
      </p:sp>
      <p:sp>
        <p:nvSpPr>
          <p:cNvPr id="24" name="Text Placeholder 15">
            <a:extLst>
              <a:ext uri="{FF2B5EF4-FFF2-40B4-BE49-F238E27FC236}">
                <a16:creationId xmlns:a16="http://schemas.microsoft.com/office/drawing/2014/main" id="{67C8792C-10BA-48BD-91FF-8BB0072B6AB5}"/>
              </a:ext>
            </a:extLst>
          </p:cNvPr>
          <p:cNvSpPr>
            <a:spLocks noGrp="1"/>
          </p:cNvSpPr>
          <p:nvPr>
            <p:ph type="body" sz="quarter" idx="17" hasCustomPrompt="1"/>
          </p:nvPr>
        </p:nvSpPr>
        <p:spPr>
          <a:xfrm>
            <a:off x="4980449" y="2076779"/>
            <a:ext cx="198772" cy="218586"/>
          </a:xfrm>
          <a:prstGeom prst="rect">
            <a:avLst/>
          </a:prstGeom>
          <a:noFill/>
        </p:spPr>
        <p:txBody>
          <a:bodyPr wrap="none" lIns="0" tIns="0" rIns="0" bIns="0" rtlCol="0">
            <a:spAutoFit/>
          </a:bodyPr>
          <a:lstStyle>
            <a:lvl1pPr>
              <a:defRPr lang="en-US" sz="1400" dirty="0" smtClean="0">
                <a:solidFill>
                  <a:schemeClr val="bg1">
                    <a:alpha val="50000"/>
                  </a:schemeClr>
                </a:solidFill>
                <a:latin typeface="+mn-lt"/>
              </a:defRPr>
            </a:lvl1pPr>
            <a:lvl2pPr>
              <a:defRPr lang="en-US" dirty="0" smtClean="0"/>
            </a:lvl2pPr>
            <a:lvl3pPr>
              <a:defRPr lang="en-US" dirty="0" smtClean="0"/>
            </a:lvl3pPr>
            <a:lvl4pPr>
              <a:defRPr lang="en-US" dirty="0" smtClean="0"/>
            </a:lvl4pPr>
            <a:lvl5pPr>
              <a:defRPr lang="en-AU" sz="1800" dirty="0">
                <a:solidFill>
                  <a:schemeClr val="tx1"/>
                </a:solidFill>
              </a:defRPr>
            </a:lvl5pPr>
          </a:lstStyle>
          <a:p>
            <a:pPr lvl="0"/>
            <a:r>
              <a:rPr lang="en-US" dirty="0"/>
              <a:t>##</a:t>
            </a:r>
            <a:endParaRPr lang="en-AU" dirty="0"/>
          </a:p>
        </p:txBody>
      </p:sp>
      <p:sp>
        <p:nvSpPr>
          <p:cNvPr id="25" name="Text Placeholder 15">
            <a:extLst>
              <a:ext uri="{FF2B5EF4-FFF2-40B4-BE49-F238E27FC236}">
                <a16:creationId xmlns:a16="http://schemas.microsoft.com/office/drawing/2014/main" id="{494265EF-BC1F-4AB5-88E0-D2CC95870C61}"/>
              </a:ext>
            </a:extLst>
          </p:cNvPr>
          <p:cNvSpPr>
            <a:spLocks noGrp="1"/>
          </p:cNvSpPr>
          <p:nvPr>
            <p:ph type="body" sz="quarter" idx="18" hasCustomPrompt="1"/>
          </p:nvPr>
        </p:nvSpPr>
        <p:spPr>
          <a:xfrm>
            <a:off x="4980449" y="2407676"/>
            <a:ext cx="1472391" cy="252377"/>
          </a:xfrm>
          <a:prstGeom prst="rect">
            <a:avLst/>
          </a:prstGeom>
          <a:noFill/>
        </p:spPr>
        <p:txBody>
          <a:bodyPr wrap="none" lIns="0" tIns="0" rIns="0" bIns="0" rtlCol="0">
            <a:spAutoFit/>
          </a:bodyPr>
          <a:lstStyle>
            <a:lvl1pPr>
              <a:defRPr lang="en-AU" dirty="0">
                <a:solidFill>
                  <a:schemeClr val="bg1"/>
                </a:solidFill>
                <a:latin typeface="+mn-lt"/>
              </a:defRPr>
            </a:lvl1pPr>
          </a:lstStyle>
          <a:p>
            <a:r>
              <a:rPr lang="en-US" dirty="0">
                <a:solidFill>
                  <a:schemeClr val="bg1"/>
                </a:solidFill>
                <a:latin typeface="Gotham Medium" panose="02000604030000020004" pitchFamily="50" charset="0"/>
              </a:rPr>
              <a:t>Lorem ipsum </a:t>
            </a:r>
          </a:p>
        </p:txBody>
      </p:sp>
      <p:sp>
        <p:nvSpPr>
          <p:cNvPr id="26" name="Text Placeholder 20">
            <a:extLst>
              <a:ext uri="{FF2B5EF4-FFF2-40B4-BE49-F238E27FC236}">
                <a16:creationId xmlns:a16="http://schemas.microsoft.com/office/drawing/2014/main" id="{DC9F8E9D-A5AE-4007-AFF1-906BE27AA1B1}"/>
              </a:ext>
            </a:extLst>
          </p:cNvPr>
          <p:cNvSpPr>
            <a:spLocks noGrp="1"/>
          </p:cNvSpPr>
          <p:nvPr>
            <p:ph type="body" sz="quarter" idx="19" hasCustomPrompt="1"/>
          </p:nvPr>
        </p:nvSpPr>
        <p:spPr>
          <a:xfrm>
            <a:off x="4980449" y="2868867"/>
            <a:ext cx="2682000" cy="7200"/>
          </a:xfrm>
          <a:prstGeom prst="rect">
            <a:avLst/>
          </a:prstGeom>
          <a:solidFill>
            <a:schemeClr val="bg1">
              <a:alpha val="50000"/>
            </a:schemeClr>
          </a:solidFill>
        </p:spPr>
        <p:txBody>
          <a:bodyPr/>
          <a:lstStyle>
            <a:lvl1pPr>
              <a:defRPr>
                <a:latin typeface="+mn-lt"/>
              </a:defRPr>
            </a:lvl1pPr>
          </a:lstStyle>
          <a:p>
            <a:pPr lvl="0"/>
            <a:r>
              <a:rPr lang="en-US" dirty="0"/>
              <a:t> </a:t>
            </a:r>
            <a:endParaRPr lang="en-AU" dirty="0"/>
          </a:p>
        </p:txBody>
      </p:sp>
      <p:sp>
        <p:nvSpPr>
          <p:cNvPr id="27" name="Content Placeholder 12">
            <a:extLst>
              <a:ext uri="{FF2B5EF4-FFF2-40B4-BE49-F238E27FC236}">
                <a16:creationId xmlns:a16="http://schemas.microsoft.com/office/drawing/2014/main" id="{90AC9C95-FAAF-44D7-AEB3-55A9BA4075C1}"/>
              </a:ext>
            </a:extLst>
          </p:cNvPr>
          <p:cNvSpPr>
            <a:spLocks noGrp="1"/>
          </p:cNvSpPr>
          <p:nvPr>
            <p:ph sz="quarter" idx="20" hasCustomPrompt="1"/>
          </p:nvPr>
        </p:nvSpPr>
        <p:spPr>
          <a:xfrm>
            <a:off x="8365629" y="1985523"/>
            <a:ext cx="306283" cy="307975"/>
          </a:xfrm>
          <a:prstGeom prst="rect">
            <a:avLst/>
          </a:prstGeom>
        </p:spPr>
        <p:txBody>
          <a:bodyPr>
            <a:normAutofit/>
          </a:bodyPr>
          <a:lstStyle>
            <a:lvl1pPr>
              <a:defRPr sz="800">
                <a:solidFill>
                  <a:schemeClr val="bg1"/>
                </a:solidFill>
                <a:latin typeface="+mn-lt"/>
              </a:defRPr>
            </a:lvl1pPr>
          </a:lstStyle>
          <a:p>
            <a:pPr lvl="0"/>
            <a:r>
              <a:rPr lang="en-US" dirty="0"/>
              <a:t> icon</a:t>
            </a:r>
            <a:endParaRPr lang="en-AU" dirty="0"/>
          </a:p>
        </p:txBody>
      </p:sp>
      <p:sp>
        <p:nvSpPr>
          <p:cNvPr id="28" name="Text Placeholder 15">
            <a:extLst>
              <a:ext uri="{FF2B5EF4-FFF2-40B4-BE49-F238E27FC236}">
                <a16:creationId xmlns:a16="http://schemas.microsoft.com/office/drawing/2014/main" id="{C07D5366-0884-4D47-8F5E-DD26E47DD270}"/>
              </a:ext>
            </a:extLst>
          </p:cNvPr>
          <p:cNvSpPr>
            <a:spLocks noGrp="1"/>
          </p:cNvSpPr>
          <p:nvPr>
            <p:ph type="body" sz="quarter" idx="21" hasCustomPrompt="1"/>
          </p:nvPr>
        </p:nvSpPr>
        <p:spPr>
          <a:xfrm>
            <a:off x="8797753" y="2076779"/>
            <a:ext cx="198772" cy="218586"/>
          </a:xfrm>
          <a:prstGeom prst="rect">
            <a:avLst/>
          </a:prstGeom>
          <a:noFill/>
        </p:spPr>
        <p:txBody>
          <a:bodyPr wrap="none" lIns="0" tIns="0" rIns="0" bIns="0" rtlCol="0">
            <a:spAutoFit/>
          </a:bodyPr>
          <a:lstStyle>
            <a:lvl1pPr>
              <a:defRPr lang="en-US" sz="1400" dirty="0" smtClean="0">
                <a:solidFill>
                  <a:schemeClr val="bg1">
                    <a:alpha val="50000"/>
                  </a:schemeClr>
                </a:solidFill>
                <a:latin typeface="+mn-lt"/>
              </a:defRPr>
            </a:lvl1pPr>
            <a:lvl2pPr>
              <a:defRPr lang="en-US" dirty="0" smtClean="0"/>
            </a:lvl2pPr>
            <a:lvl3pPr>
              <a:defRPr lang="en-US" dirty="0" smtClean="0"/>
            </a:lvl3pPr>
            <a:lvl4pPr>
              <a:defRPr lang="en-US" dirty="0" smtClean="0"/>
            </a:lvl4pPr>
            <a:lvl5pPr>
              <a:defRPr lang="en-AU" sz="1800" dirty="0">
                <a:solidFill>
                  <a:schemeClr val="tx1"/>
                </a:solidFill>
              </a:defRPr>
            </a:lvl5pPr>
          </a:lstStyle>
          <a:p>
            <a:pPr lvl="0"/>
            <a:r>
              <a:rPr lang="en-US" dirty="0"/>
              <a:t>##</a:t>
            </a:r>
            <a:endParaRPr lang="en-AU" dirty="0"/>
          </a:p>
        </p:txBody>
      </p:sp>
      <p:sp>
        <p:nvSpPr>
          <p:cNvPr id="29" name="Text Placeholder 15">
            <a:extLst>
              <a:ext uri="{FF2B5EF4-FFF2-40B4-BE49-F238E27FC236}">
                <a16:creationId xmlns:a16="http://schemas.microsoft.com/office/drawing/2014/main" id="{C83CABAB-7230-4828-B1F7-E11FB1176D9A}"/>
              </a:ext>
            </a:extLst>
          </p:cNvPr>
          <p:cNvSpPr>
            <a:spLocks noGrp="1"/>
          </p:cNvSpPr>
          <p:nvPr>
            <p:ph type="body" sz="quarter" idx="22" hasCustomPrompt="1"/>
          </p:nvPr>
        </p:nvSpPr>
        <p:spPr>
          <a:xfrm>
            <a:off x="8797753" y="2407676"/>
            <a:ext cx="1472391" cy="252377"/>
          </a:xfrm>
          <a:prstGeom prst="rect">
            <a:avLst/>
          </a:prstGeom>
          <a:noFill/>
        </p:spPr>
        <p:txBody>
          <a:bodyPr wrap="none" lIns="0" tIns="0" rIns="0" bIns="0" rtlCol="0">
            <a:spAutoFit/>
          </a:bodyPr>
          <a:lstStyle>
            <a:lvl1pPr>
              <a:defRPr lang="en-AU" dirty="0">
                <a:solidFill>
                  <a:schemeClr val="bg1"/>
                </a:solidFill>
                <a:latin typeface="+mn-lt"/>
              </a:defRPr>
            </a:lvl1pPr>
          </a:lstStyle>
          <a:p>
            <a:r>
              <a:rPr lang="en-US" dirty="0">
                <a:solidFill>
                  <a:schemeClr val="bg1"/>
                </a:solidFill>
                <a:latin typeface="Gotham Medium" panose="02000604030000020004" pitchFamily="50" charset="0"/>
              </a:rPr>
              <a:t>Lorem ipsum </a:t>
            </a:r>
          </a:p>
        </p:txBody>
      </p:sp>
      <p:sp>
        <p:nvSpPr>
          <p:cNvPr id="30" name="Text Placeholder 20">
            <a:extLst>
              <a:ext uri="{FF2B5EF4-FFF2-40B4-BE49-F238E27FC236}">
                <a16:creationId xmlns:a16="http://schemas.microsoft.com/office/drawing/2014/main" id="{0B955060-0E65-456F-85F2-CD9B3DBD9B97}"/>
              </a:ext>
            </a:extLst>
          </p:cNvPr>
          <p:cNvSpPr>
            <a:spLocks noGrp="1"/>
          </p:cNvSpPr>
          <p:nvPr>
            <p:ph type="body" sz="quarter" idx="23" hasCustomPrompt="1"/>
          </p:nvPr>
        </p:nvSpPr>
        <p:spPr>
          <a:xfrm>
            <a:off x="8819024" y="2868867"/>
            <a:ext cx="2682000" cy="7200"/>
          </a:xfrm>
          <a:prstGeom prst="rect">
            <a:avLst/>
          </a:prstGeom>
          <a:solidFill>
            <a:schemeClr val="bg1">
              <a:alpha val="50000"/>
            </a:schemeClr>
          </a:solidFill>
        </p:spPr>
        <p:txBody>
          <a:bodyPr/>
          <a:lstStyle>
            <a:lvl1pPr>
              <a:defRPr>
                <a:latin typeface="+mn-lt"/>
              </a:defRPr>
            </a:lvl1pPr>
          </a:lstStyle>
          <a:p>
            <a:pPr lvl="0"/>
            <a:r>
              <a:rPr lang="en-US" dirty="0"/>
              <a:t> </a:t>
            </a:r>
            <a:endParaRPr lang="en-AU" dirty="0"/>
          </a:p>
        </p:txBody>
      </p:sp>
      <p:sp>
        <p:nvSpPr>
          <p:cNvPr id="32" name="Content Placeholder 12">
            <a:extLst>
              <a:ext uri="{FF2B5EF4-FFF2-40B4-BE49-F238E27FC236}">
                <a16:creationId xmlns:a16="http://schemas.microsoft.com/office/drawing/2014/main" id="{2A4F6196-3D0F-4BE0-BD3B-C9E36BBF744E}"/>
              </a:ext>
            </a:extLst>
          </p:cNvPr>
          <p:cNvSpPr>
            <a:spLocks noGrp="1"/>
          </p:cNvSpPr>
          <p:nvPr>
            <p:ph sz="quarter" idx="24" hasCustomPrompt="1"/>
          </p:nvPr>
        </p:nvSpPr>
        <p:spPr>
          <a:xfrm>
            <a:off x="688479" y="3407923"/>
            <a:ext cx="306283" cy="307975"/>
          </a:xfrm>
          <a:prstGeom prst="rect">
            <a:avLst/>
          </a:prstGeom>
        </p:spPr>
        <p:txBody>
          <a:bodyPr>
            <a:normAutofit/>
          </a:bodyPr>
          <a:lstStyle>
            <a:lvl1pPr>
              <a:defRPr sz="800">
                <a:solidFill>
                  <a:schemeClr val="bg1"/>
                </a:solidFill>
                <a:latin typeface="+mn-lt"/>
              </a:defRPr>
            </a:lvl1pPr>
          </a:lstStyle>
          <a:p>
            <a:pPr lvl="0"/>
            <a:r>
              <a:rPr lang="en-US" dirty="0"/>
              <a:t> icon</a:t>
            </a:r>
            <a:endParaRPr lang="en-AU" dirty="0"/>
          </a:p>
        </p:txBody>
      </p:sp>
      <p:sp>
        <p:nvSpPr>
          <p:cNvPr id="33" name="Text Placeholder 15">
            <a:extLst>
              <a:ext uri="{FF2B5EF4-FFF2-40B4-BE49-F238E27FC236}">
                <a16:creationId xmlns:a16="http://schemas.microsoft.com/office/drawing/2014/main" id="{15E2C50B-2DC6-47F9-8D16-3E43EFD224D6}"/>
              </a:ext>
            </a:extLst>
          </p:cNvPr>
          <p:cNvSpPr>
            <a:spLocks noGrp="1"/>
          </p:cNvSpPr>
          <p:nvPr>
            <p:ph type="body" sz="quarter" idx="25" hasCustomPrompt="1"/>
          </p:nvPr>
        </p:nvSpPr>
        <p:spPr>
          <a:xfrm>
            <a:off x="1120603" y="3499179"/>
            <a:ext cx="198772" cy="218586"/>
          </a:xfrm>
          <a:prstGeom prst="rect">
            <a:avLst/>
          </a:prstGeom>
          <a:noFill/>
        </p:spPr>
        <p:txBody>
          <a:bodyPr wrap="none" lIns="0" tIns="0" rIns="0" bIns="0" rtlCol="0">
            <a:spAutoFit/>
          </a:bodyPr>
          <a:lstStyle>
            <a:lvl1pPr>
              <a:defRPr lang="en-US" sz="1400" dirty="0" smtClean="0">
                <a:solidFill>
                  <a:schemeClr val="bg1">
                    <a:alpha val="50000"/>
                  </a:schemeClr>
                </a:solidFill>
                <a:latin typeface="+mn-lt"/>
              </a:defRPr>
            </a:lvl1pPr>
            <a:lvl2pPr>
              <a:defRPr lang="en-US" dirty="0" smtClean="0"/>
            </a:lvl2pPr>
            <a:lvl3pPr>
              <a:defRPr lang="en-US" dirty="0" smtClean="0"/>
            </a:lvl3pPr>
            <a:lvl4pPr>
              <a:defRPr lang="en-US" dirty="0" smtClean="0"/>
            </a:lvl4pPr>
            <a:lvl5pPr>
              <a:defRPr lang="en-AU" sz="1800" dirty="0">
                <a:solidFill>
                  <a:schemeClr val="tx1"/>
                </a:solidFill>
              </a:defRPr>
            </a:lvl5pPr>
          </a:lstStyle>
          <a:p>
            <a:pPr lvl="0"/>
            <a:r>
              <a:rPr lang="en-US" dirty="0"/>
              <a:t>##</a:t>
            </a:r>
            <a:endParaRPr lang="en-AU" dirty="0"/>
          </a:p>
        </p:txBody>
      </p:sp>
      <p:sp>
        <p:nvSpPr>
          <p:cNvPr id="34" name="Text Placeholder 15">
            <a:extLst>
              <a:ext uri="{FF2B5EF4-FFF2-40B4-BE49-F238E27FC236}">
                <a16:creationId xmlns:a16="http://schemas.microsoft.com/office/drawing/2014/main" id="{D86CC074-C4DF-413B-ACFC-9E921389EBFD}"/>
              </a:ext>
            </a:extLst>
          </p:cNvPr>
          <p:cNvSpPr>
            <a:spLocks noGrp="1"/>
          </p:cNvSpPr>
          <p:nvPr>
            <p:ph type="body" sz="quarter" idx="26" hasCustomPrompt="1"/>
          </p:nvPr>
        </p:nvSpPr>
        <p:spPr>
          <a:xfrm>
            <a:off x="1120603" y="3830076"/>
            <a:ext cx="1472391" cy="252377"/>
          </a:xfrm>
          <a:prstGeom prst="rect">
            <a:avLst/>
          </a:prstGeom>
          <a:noFill/>
        </p:spPr>
        <p:txBody>
          <a:bodyPr wrap="none" lIns="0" tIns="0" rIns="0" bIns="0" rtlCol="0">
            <a:spAutoFit/>
          </a:bodyPr>
          <a:lstStyle>
            <a:lvl1pPr>
              <a:defRPr lang="en-AU" dirty="0">
                <a:solidFill>
                  <a:schemeClr val="bg1"/>
                </a:solidFill>
                <a:latin typeface="+mn-lt"/>
              </a:defRPr>
            </a:lvl1pPr>
          </a:lstStyle>
          <a:p>
            <a:r>
              <a:rPr lang="en-US" dirty="0">
                <a:solidFill>
                  <a:schemeClr val="bg1"/>
                </a:solidFill>
                <a:latin typeface="Gotham Medium" panose="02000604030000020004" pitchFamily="50" charset="0"/>
              </a:rPr>
              <a:t>Lorem ipsum </a:t>
            </a:r>
          </a:p>
        </p:txBody>
      </p:sp>
      <p:sp>
        <p:nvSpPr>
          <p:cNvPr id="35" name="Text Placeholder 20">
            <a:extLst>
              <a:ext uri="{FF2B5EF4-FFF2-40B4-BE49-F238E27FC236}">
                <a16:creationId xmlns:a16="http://schemas.microsoft.com/office/drawing/2014/main" id="{4DD3C6CB-D673-40EE-8AC2-EA848771B039}"/>
              </a:ext>
            </a:extLst>
          </p:cNvPr>
          <p:cNvSpPr>
            <a:spLocks noGrp="1"/>
          </p:cNvSpPr>
          <p:nvPr>
            <p:ph type="body" sz="quarter" idx="27" hasCustomPrompt="1"/>
          </p:nvPr>
        </p:nvSpPr>
        <p:spPr>
          <a:xfrm>
            <a:off x="1141874" y="4291267"/>
            <a:ext cx="2682000" cy="7200"/>
          </a:xfrm>
          <a:prstGeom prst="rect">
            <a:avLst/>
          </a:prstGeom>
          <a:solidFill>
            <a:schemeClr val="bg1">
              <a:alpha val="50000"/>
            </a:schemeClr>
          </a:solidFill>
        </p:spPr>
        <p:txBody>
          <a:bodyPr/>
          <a:lstStyle>
            <a:lvl1pPr>
              <a:defRPr>
                <a:latin typeface="+mn-lt"/>
              </a:defRPr>
            </a:lvl1pPr>
          </a:lstStyle>
          <a:p>
            <a:pPr lvl="0"/>
            <a:r>
              <a:rPr lang="en-US" dirty="0"/>
              <a:t> </a:t>
            </a:r>
            <a:endParaRPr lang="en-AU" dirty="0"/>
          </a:p>
        </p:txBody>
      </p:sp>
      <p:sp>
        <p:nvSpPr>
          <p:cNvPr id="36" name="Content Placeholder 12">
            <a:extLst>
              <a:ext uri="{FF2B5EF4-FFF2-40B4-BE49-F238E27FC236}">
                <a16:creationId xmlns:a16="http://schemas.microsoft.com/office/drawing/2014/main" id="{E5BA1771-59AA-4B95-84C2-A2C23AE5557A}"/>
              </a:ext>
            </a:extLst>
          </p:cNvPr>
          <p:cNvSpPr>
            <a:spLocks noGrp="1"/>
          </p:cNvSpPr>
          <p:nvPr>
            <p:ph sz="quarter" idx="28" hasCustomPrompt="1"/>
          </p:nvPr>
        </p:nvSpPr>
        <p:spPr>
          <a:xfrm>
            <a:off x="4559418" y="3407923"/>
            <a:ext cx="306283" cy="307975"/>
          </a:xfrm>
          <a:prstGeom prst="rect">
            <a:avLst/>
          </a:prstGeom>
        </p:spPr>
        <p:txBody>
          <a:bodyPr>
            <a:normAutofit/>
          </a:bodyPr>
          <a:lstStyle>
            <a:lvl1pPr>
              <a:defRPr sz="800">
                <a:solidFill>
                  <a:schemeClr val="bg1"/>
                </a:solidFill>
                <a:latin typeface="+mn-lt"/>
              </a:defRPr>
            </a:lvl1pPr>
          </a:lstStyle>
          <a:p>
            <a:pPr lvl="0"/>
            <a:r>
              <a:rPr lang="en-US" dirty="0"/>
              <a:t> icon</a:t>
            </a:r>
            <a:endParaRPr lang="en-AU" dirty="0"/>
          </a:p>
        </p:txBody>
      </p:sp>
      <p:sp>
        <p:nvSpPr>
          <p:cNvPr id="37" name="Text Placeholder 15">
            <a:extLst>
              <a:ext uri="{FF2B5EF4-FFF2-40B4-BE49-F238E27FC236}">
                <a16:creationId xmlns:a16="http://schemas.microsoft.com/office/drawing/2014/main" id="{3FC25C93-61F9-4858-8D53-31D7E13980FE}"/>
              </a:ext>
            </a:extLst>
          </p:cNvPr>
          <p:cNvSpPr>
            <a:spLocks noGrp="1"/>
          </p:cNvSpPr>
          <p:nvPr>
            <p:ph type="body" sz="quarter" idx="29" hasCustomPrompt="1"/>
          </p:nvPr>
        </p:nvSpPr>
        <p:spPr>
          <a:xfrm>
            <a:off x="4980449" y="3499179"/>
            <a:ext cx="198772" cy="218586"/>
          </a:xfrm>
          <a:prstGeom prst="rect">
            <a:avLst/>
          </a:prstGeom>
          <a:noFill/>
        </p:spPr>
        <p:txBody>
          <a:bodyPr wrap="none" lIns="0" tIns="0" rIns="0" bIns="0" rtlCol="0">
            <a:spAutoFit/>
          </a:bodyPr>
          <a:lstStyle>
            <a:lvl1pPr>
              <a:defRPr lang="en-US" sz="1400" dirty="0" smtClean="0">
                <a:solidFill>
                  <a:schemeClr val="bg1">
                    <a:alpha val="50000"/>
                  </a:schemeClr>
                </a:solidFill>
                <a:latin typeface="+mn-lt"/>
              </a:defRPr>
            </a:lvl1pPr>
            <a:lvl2pPr>
              <a:defRPr lang="en-US" dirty="0" smtClean="0"/>
            </a:lvl2pPr>
            <a:lvl3pPr>
              <a:defRPr lang="en-US" dirty="0" smtClean="0"/>
            </a:lvl3pPr>
            <a:lvl4pPr>
              <a:defRPr lang="en-US" dirty="0" smtClean="0"/>
            </a:lvl4pPr>
            <a:lvl5pPr>
              <a:defRPr lang="en-AU" sz="1800" dirty="0">
                <a:solidFill>
                  <a:schemeClr val="tx1"/>
                </a:solidFill>
              </a:defRPr>
            </a:lvl5pPr>
          </a:lstStyle>
          <a:p>
            <a:pPr lvl="0"/>
            <a:r>
              <a:rPr lang="en-US" dirty="0"/>
              <a:t>##</a:t>
            </a:r>
            <a:endParaRPr lang="en-AU" dirty="0"/>
          </a:p>
        </p:txBody>
      </p:sp>
      <p:sp>
        <p:nvSpPr>
          <p:cNvPr id="38" name="Text Placeholder 15">
            <a:extLst>
              <a:ext uri="{FF2B5EF4-FFF2-40B4-BE49-F238E27FC236}">
                <a16:creationId xmlns:a16="http://schemas.microsoft.com/office/drawing/2014/main" id="{7458C094-0FA6-4661-80B1-A1C24EF0BBEE}"/>
              </a:ext>
            </a:extLst>
          </p:cNvPr>
          <p:cNvSpPr>
            <a:spLocks noGrp="1"/>
          </p:cNvSpPr>
          <p:nvPr>
            <p:ph type="body" sz="quarter" idx="30" hasCustomPrompt="1"/>
          </p:nvPr>
        </p:nvSpPr>
        <p:spPr>
          <a:xfrm>
            <a:off x="4980449" y="3830076"/>
            <a:ext cx="1472391" cy="252377"/>
          </a:xfrm>
          <a:prstGeom prst="rect">
            <a:avLst/>
          </a:prstGeom>
          <a:noFill/>
        </p:spPr>
        <p:txBody>
          <a:bodyPr wrap="none" lIns="0" tIns="0" rIns="0" bIns="0" rtlCol="0">
            <a:spAutoFit/>
          </a:bodyPr>
          <a:lstStyle>
            <a:lvl1pPr>
              <a:defRPr lang="en-AU" dirty="0">
                <a:solidFill>
                  <a:schemeClr val="bg1"/>
                </a:solidFill>
                <a:latin typeface="+mn-lt"/>
              </a:defRPr>
            </a:lvl1pPr>
          </a:lstStyle>
          <a:p>
            <a:r>
              <a:rPr lang="en-US" dirty="0">
                <a:solidFill>
                  <a:schemeClr val="bg1"/>
                </a:solidFill>
                <a:latin typeface="Gotham Medium" panose="02000604030000020004" pitchFamily="50" charset="0"/>
              </a:rPr>
              <a:t>Lorem ipsum </a:t>
            </a:r>
          </a:p>
        </p:txBody>
      </p:sp>
      <p:sp>
        <p:nvSpPr>
          <p:cNvPr id="39" name="Text Placeholder 20">
            <a:extLst>
              <a:ext uri="{FF2B5EF4-FFF2-40B4-BE49-F238E27FC236}">
                <a16:creationId xmlns:a16="http://schemas.microsoft.com/office/drawing/2014/main" id="{33782FA8-9B6E-4664-B875-77934A49171A}"/>
              </a:ext>
            </a:extLst>
          </p:cNvPr>
          <p:cNvSpPr>
            <a:spLocks noGrp="1"/>
          </p:cNvSpPr>
          <p:nvPr>
            <p:ph type="body" sz="quarter" idx="31" hasCustomPrompt="1"/>
          </p:nvPr>
        </p:nvSpPr>
        <p:spPr>
          <a:xfrm>
            <a:off x="4980449" y="4291267"/>
            <a:ext cx="2682000" cy="7200"/>
          </a:xfrm>
          <a:prstGeom prst="rect">
            <a:avLst/>
          </a:prstGeom>
          <a:solidFill>
            <a:schemeClr val="bg1">
              <a:alpha val="50000"/>
            </a:schemeClr>
          </a:solidFill>
        </p:spPr>
        <p:txBody>
          <a:bodyPr/>
          <a:lstStyle>
            <a:lvl1pPr>
              <a:defRPr>
                <a:latin typeface="+mn-lt"/>
              </a:defRPr>
            </a:lvl1pPr>
          </a:lstStyle>
          <a:p>
            <a:pPr lvl="0"/>
            <a:r>
              <a:rPr lang="en-US" dirty="0"/>
              <a:t> </a:t>
            </a:r>
            <a:endParaRPr lang="en-AU" dirty="0"/>
          </a:p>
        </p:txBody>
      </p:sp>
      <p:sp>
        <p:nvSpPr>
          <p:cNvPr id="40" name="Content Placeholder 12">
            <a:extLst>
              <a:ext uri="{FF2B5EF4-FFF2-40B4-BE49-F238E27FC236}">
                <a16:creationId xmlns:a16="http://schemas.microsoft.com/office/drawing/2014/main" id="{43ED1C2D-FB28-4009-ABB2-35B70129FE4D}"/>
              </a:ext>
            </a:extLst>
          </p:cNvPr>
          <p:cNvSpPr>
            <a:spLocks noGrp="1"/>
          </p:cNvSpPr>
          <p:nvPr>
            <p:ph sz="quarter" idx="32" hasCustomPrompt="1"/>
          </p:nvPr>
        </p:nvSpPr>
        <p:spPr>
          <a:xfrm>
            <a:off x="8365629" y="3407923"/>
            <a:ext cx="306283" cy="307975"/>
          </a:xfrm>
          <a:prstGeom prst="rect">
            <a:avLst/>
          </a:prstGeom>
        </p:spPr>
        <p:txBody>
          <a:bodyPr>
            <a:normAutofit/>
          </a:bodyPr>
          <a:lstStyle>
            <a:lvl1pPr>
              <a:defRPr sz="800">
                <a:solidFill>
                  <a:schemeClr val="bg1"/>
                </a:solidFill>
                <a:latin typeface="+mn-lt"/>
              </a:defRPr>
            </a:lvl1pPr>
          </a:lstStyle>
          <a:p>
            <a:pPr lvl="0"/>
            <a:r>
              <a:rPr lang="en-US" dirty="0"/>
              <a:t> icon</a:t>
            </a:r>
            <a:endParaRPr lang="en-AU" dirty="0"/>
          </a:p>
        </p:txBody>
      </p:sp>
      <p:sp>
        <p:nvSpPr>
          <p:cNvPr id="41" name="Text Placeholder 15">
            <a:extLst>
              <a:ext uri="{FF2B5EF4-FFF2-40B4-BE49-F238E27FC236}">
                <a16:creationId xmlns:a16="http://schemas.microsoft.com/office/drawing/2014/main" id="{571D6157-5171-4A88-B293-E5785627E679}"/>
              </a:ext>
            </a:extLst>
          </p:cNvPr>
          <p:cNvSpPr>
            <a:spLocks noGrp="1"/>
          </p:cNvSpPr>
          <p:nvPr>
            <p:ph type="body" sz="quarter" idx="33" hasCustomPrompt="1"/>
          </p:nvPr>
        </p:nvSpPr>
        <p:spPr>
          <a:xfrm>
            <a:off x="8797753" y="3499179"/>
            <a:ext cx="198772" cy="218586"/>
          </a:xfrm>
          <a:prstGeom prst="rect">
            <a:avLst/>
          </a:prstGeom>
          <a:noFill/>
        </p:spPr>
        <p:txBody>
          <a:bodyPr wrap="none" lIns="0" tIns="0" rIns="0" bIns="0" rtlCol="0">
            <a:spAutoFit/>
          </a:bodyPr>
          <a:lstStyle>
            <a:lvl1pPr>
              <a:defRPr lang="en-US" sz="1400" dirty="0" smtClean="0">
                <a:solidFill>
                  <a:schemeClr val="bg1">
                    <a:alpha val="50000"/>
                  </a:schemeClr>
                </a:solidFill>
                <a:latin typeface="+mn-lt"/>
              </a:defRPr>
            </a:lvl1pPr>
            <a:lvl2pPr>
              <a:defRPr lang="en-US" dirty="0" smtClean="0"/>
            </a:lvl2pPr>
            <a:lvl3pPr>
              <a:defRPr lang="en-US" dirty="0" smtClean="0"/>
            </a:lvl3pPr>
            <a:lvl4pPr>
              <a:defRPr lang="en-US" dirty="0" smtClean="0"/>
            </a:lvl4pPr>
            <a:lvl5pPr>
              <a:defRPr lang="en-AU" sz="1800" dirty="0">
                <a:solidFill>
                  <a:schemeClr val="tx1"/>
                </a:solidFill>
              </a:defRPr>
            </a:lvl5pPr>
          </a:lstStyle>
          <a:p>
            <a:pPr lvl="0"/>
            <a:r>
              <a:rPr lang="en-US" dirty="0"/>
              <a:t>##</a:t>
            </a:r>
            <a:endParaRPr lang="en-AU" dirty="0"/>
          </a:p>
        </p:txBody>
      </p:sp>
      <p:sp>
        <p:nvSpPr>
          <p:cNvPr id="42" name="Text Placeholder 15">
            <a:extLst>
              <a:ext uri="{FF2B5EF4-FFF2-40B4-BE49-F238E27FC236}">
                <a16:creationId xmlns:a16="http://schemas.microsoft.com/office/drawing/2014/main" id="{1A0723DC-167A-473B-8982-DB2CD67B7878}"/>
              </a:ext>
            </a:extLst>
          </p:cNvPr>
          <p:cNvSpPr>
            <a:spLocks noGrp="1"/>
          </p:cNvSpPr>
          <p:nvPr>
            <p:ph type="body" sz="quarter" idx="34" hasCustomPrompt="1"/>
          </p:nvPr>
        </p:nvSpPr>
        <p:spPr>
          <a:xfrm>
            <a:off x="8797753" y="3830076"/>
            <a:ext cx="1472391" cy="252377"/>
          </a:xfrm>
          <a:prstGeom prst="rect">
            <a:avLst/>
          </a:prstGeom>
          <a:noFill/>
        </p:spPr>
        <p:txBody>
          <a:bodyPr wrap="none" lIns="0" tIns="0" rIns="0" bIns="0" rtlCol="0">
            <a:spAutoFit/>
          </a:bodyPr>
          <a:lstStyle>
            <a:lvl1pPr>
              <a:defRPr lang="en-AU" dirty="0">
                <a:solidFill>
                  <a:schemeClr val="bg1"/>
                </a:solidFill>
                <a:latin typeface="+mn-lt"/>
              </a:defRPr>
            </a:lvl1pPr>
          </a:lstStyle>
          <a:p>
            <a:r>
              <a:rPr lang="en-US" dirty="0">
                <a:solidFill>
                  <a:schemeClr val="bg1"/>
                </a:solidFill>
                <a:latin typeface="Gotham Medium" panose="02000604030000020004" pitchFamily="50" charset="0"/>
              </a:rPr>
              <a:t>Lorem ipsum </a:t>
            </a:r>
          </a:p>
        </p:txBody>
      </p:sp>
      <p:sp>
        <p:nvSpPr>
          <p:cNvPr id="43" name="Text Placeholder 20">
            <a:extLst>
              <a:ext uri="{FF2B5EF4-FFF2-40B4-BE49-F238E27FC236}">
                <a16:creationId xmlns:a16="http://schemas.microsoft.com/office/drawing/2014/main" id="{2FD5A5C2-3945-4278-8171-1CFA062D76CD}"/>
              </a:ext>
            </a:extLst>
          </p:cNvPr>
          <p:cNvSpPr>
            <a:spLocks noGrp="1"/>
          </p:cNvSpPr>
          <p:nvPr>
            <p:ph type="body" sz="quarter" idx="35" hasCustomPrompt="1"/>
          </p:nvPr>
        </p:nvSpPr>
        <p:spPr>
          <a:xfrm>
            <a:off x="8819024" y="4291267"/>
            <a:ext cx="2682000" cy="7200"/>
          </a:xfrm>
          <a:prstGeom prst="rect">
            <a:avLst/>
          </a:prstGeom>
          <a:solidFill>
            <a:schemeClr val="bg1">
              <a:alpha val="50000"/>
            </a:schemeClr>
          </a:solidFill>
        </p:spPr>
        <p:txBody>
          <a:bodyPr/>
          <a:lstStyle>
            <a:lvl1pPr>
              <a:defRPr>
                <a:latin typeface="+mn-lt"/>
              </a:defRPr>
            </a:lvl1pPr>
          </a:lstStyle>
          <a:p>
            <a:pPr lvl="0"/>
            <a:r>
              <a:rPr lang="en-US" dirty="0"/>
              <a:t> </a:t>
            </a:r>
            <a:endParaRPr lang="en-AU" dirty="0"/>
          </a:p>
        </p:txBody>
      </p:sp>
      <p:sp>
        <p:nvSpPr>
          <p:cNvPr id="44" name="Content Placeholder 12">
            <a:extLst>
              <a:ext uri="{FF2B5EF4-FFF2-40B4-BE49-F238E27FC236}">
                <a16:creationId xmlns:a16="http://schemas.microsoft.com/office/drawing/2014/main" id="{3D7C1F14-FF83-4A5C-8785-0569A6264661}"/>
              </a:ext>
            </a:extLst>
          </p:cNvPr>
          <p:cNvSpPr>
            <a:spLocks noGrp="1"/>
          </p:cNvSpPr>
          <p:nvPr>
            <p:ph sz="quarter" idx="36" hasCustomPrompt="1"/>
          </p:nvPr>
        </p:nvSpPr>
        <p:spPr>
          <a:xfrm>
            <a:off x="688479" y="4569066"/>
            <a:ext cx="306283" cy="307975"/>
          </a:xfrm>
          <a:prstGeom prst="rect">
            <a:avLst/>
          </a:prstGeom>
        </p:spPr>
        <p:txBody>
          <a:bodyPr>
            <a:normAutofit/>
          </a:bodyPr>
          <a:lstStyle>
            <a:lvl1pPr>
              <a:defRPr sz="800">
                <a:solidFill>
                  <a:schemeClr val="bg1"/>
                </a:solidFill>
                <a:latin typeface="+mn-lt"/>
              </a:defRPr>
            </a:lvl1pPr>
          </a:lstStyle>
          <a:p>
            <a:pPr lvl="0"/>
            <a:r>
              <a:rPr lang="en-US" dirty="0"/>
              <a:t> icon</a:t>
            </a:r>
            <a:endParaRPr lang="en-AU" dirty="0"/>
          </a:p>
        </p:txBody>
      </p:sp>
      <p:sp>
        <p:nvSpPr>
          <p:cNvPr id="45" name="Text Placeholder 15">
            <a:extLst>
              <a:ext uri="{FF2B5EF4-FFF2-40B4-BE49-F238E27FC236}">
                <a16:creationId xmlns:a16="http://schemas.microsoft.com/office/drawing/2014/main" id="{FBE7A19C-BA51-4BB3-A97B-787DA18F4333}"/>
              </a:ext>
            </a:extLst>
          </p:cNvPr>
          <p:cNvSpPr>
            <a:spLocks noGrp="1"/>
          </p:cNvSpPr>
          <p:nvPr>
            <p:ph type="body" sz="quarter" idx="37" hasCustomPrompt="1"/>
          </p:nvPr>
        </p:nvSpPr>
        <p:spPr>
          <a:xfrm>
            <a:off x="1120603" y="4660322"/>
            <a:ext cx="198772" cy="218586"/>
          </a:xfrm>
          <a:prstGeom prst="rect">
            <a:avLst/>
          </a:prstGeom>
          <a:noFill/>
        </p:spPr>
        <p:txBody>
          <a:bodyPr wrap="none" lIns="0" tIns="0" rIns="0" bIns="0" rtlCol="0">
            <a:spAutoFit/>
          </a:bodyPr>
          <a:lstStyle>
            <a:lvl1pPr>
              <a:defRPr lang="en-US" sz="1400" dirty="0" smtClean="0">
                <a:solidFill>
                  <a:schemeClr val="bg1">
                    <a:alpha val="50000"/>
                  </a:schemeClr>
                </a:solidFill>
                <a:latin typeface="+mn-lt"/>
              </a:defRPr>
            </a:lvl1pPr>
            <a:lvl2pPr>
              <a:defRPr lang="en-US" dirty="0" smtClean="0"/>
            </a:lvl2pPr>
            <a:lvl3pPr>
              <a:defRPr lang="en-US" dirty="0" smtClean="0"/>
            </a:lvl3pPr>
            <a:lvl4pPr>
              <a:defRPr lang="en-US" dirty="0" smtClean="0"/>
            </a:lvl4pPr>
            <a:lvl5pPr>
              <a:defRPr lang="en-AU" sz="1800" dirty="0">
                <a:solidFill>
                  <a:schemeClr val="tx1"/>
                </a:solidFill>
              </a:defRPr>
            </a:lvl5pPr>
          </a:lstStyle>
          <a:p>
            <a:pPr lvl="0"/>
            <a:r>
              <a:rPr lang="en-US" dirty="0"/>
              <a:t>##</a:t>
            </a:r>
            <a:endParaRPr lang="en-AU" dirty="0"/>
          </a:p>
        </p:txBody>
      </p:sp>
      <p:sp>
        <p:nvSpPr>
          <p:cNvPr id="46" name="Text Placeholder 15">
            <a:extLst>
              <a:ext uri="{FF2B5EF4-FFF2-40B4-BE49-F238E27FC236}">
                <a16:creationId xmlns:a16="http://schemas.microsoft.com/office/drawing/2014/main" id="{8EFD3BF2-E5BF-4460-A89A-9CBD1D82AA56}"/>
              </a:ext>
            </a:extLst>
          </p:cNvPr>
          <p:cNvSpPr>
            <a:spLocks noGrp="1"/>
          </p:cNvSpPr>
          <p:nvPr>
            <p:ph type="body" sz="quarter" idx="38" hasCustomPrompt="1"/>
          </p:nvPr>
        </p:nvSpPr>
        <p:spPr>
          <a:xfrm>
            <a:off x="1120603" y="4991219"/>
            <a:ext cx="1472391" cy="252377"/>
          </a:xfrm>
          <a:prstGeom prst="rect">
            <a:avLst/>
          </a:prstGeom>
          <a:noFill/>
        </p:spPr>
        <p:txBody>
          <a:bodyPr wrap="none" lIns="0" tIns="0" rIns="0" bIns="0" rtlCol="0">
            <a:spAutoFit/>
          </a:bodyPr>
          <a:lstStyle>
            <a:lvl1pPr>
              <a:defRPr lang="en-AU" dirty="0">
                <a:solidFill>
                  <a:schemeClr val="bg1"/>
                </a:solidFill>
                <a:latin typeface="+mn-lt"/>
              </a:defRPr>
            </a:lvl1pPr>
          </a:lstStyle>
          <a:p>
            <a:r>
              <a:rPr lang="en-US" dirty="0">
                <a:solidFill>
                  <a:schemeClr val="bg1"/>
                </a:solidFill>
                <a:latin typeface="Gotham Medium" panose="02000604030000020004" pitchFamily="50" charset="0"/>
              </a:rPr>
              <a:t>Lorem ipsum </a:t>
            </a:r>
          </a:p>
        </p:txBody>
      </p:sp>
      <p:sp>
        <p:nvSpPr>
          <p:cNvPr id="48" name="Content Placeholder 12">
            <a:extLst>
              <a:ext uri="{FF2B5EF4-FFF2-40B4-BE49-F238E27FC236}">
                <a16:creationId xmlns:a16="http://schemas.microsoft.com/office/drawing/2014/main" id="{8B09213D-B0C4-4971-AFC3-14487E606D83}"/>
              </a:ext>
            </a:extLst>
          </p:cNvPr>
          <p:cNvSpPr>
            <a:spLocks noGrp="1"/>
          </p:cNvSpPr>
          <p:nvPr>
            <p:ph sz="quarter" idx="40" hasCustomPrompt="1"/>
          </p:nvPr>
        </p:nvSpPr>
        <p:spPr>
          <a:xfrm>
            <a:off x="4559418" y="4569066"/>
            <a:ext cx="306283" cy="307975"/>
          </a:xfrm>
          <a:prstGeom prst="rect">
            <a:avLst/>
          </a:prstGeom>
        </p:spPr>
        <p:txBody>
          <a:bodyPr>
            <a:normAutofit/>
          </a:bodyPr>
          <a:lstStyle>
            <a:lvl1pPr>
              <a:defRPr sz="800">
                <a:solidFill>
                  <a:schemeClr val="bg1"/>
                </a:solidFill>
                <a:latin typeface="+mn-lt"/>
              </a:defRPr>
            </a:lvl1pPr>
          </a:lstStyle>
          <a:p>
            <a:pPr lvl="0"/>
            <a:r>
              <a:rPr lang="en-US" dirty="0"/>
              <a:t> icon</a:t>
            </a:r>
            <a:endParaRPr lang="en-AU" dirty="0"/>
          </a:p>
        </p:txBody>
      </p:sp>
      <p:sp>
        <p:nvSpPr>
          <p:cNvPr id="49" name="Text Placeholder 15">
            <a:extLst>
              <a:ext uri="{FF2B5EF4-FFF2-40B4-BE49-F238E27FC236}">
                <a16:creationId xmlns:a16="http://schemas.microsoft.com/office/drawing/2014/main" id="{B7C446BC-D372-4F4C-8AEC-4B7E9BBE6764}"/>
              </a:ext>
            </a:extLst>
          </p:cNvPr>
          <p:cNvSpPr>
            <a:spLocks noGrp="1"/>
          </p:cNvSpPr>
          <p:nvPr>
            <p:ph type="body" sz="quarter" idx="41" hasCustomPrompt="1"/>
          </p:nvPr>
        </p:nvSpPr>
        <p:spPr>
          <a:xfrm>
            <a:off x="4980449" y="4660322"/>
            <a:ext cx="198772" cy="218586"/>
          </a:xfrm>
          <a:prstGeom prst="rect">
            <a:avLst/>
          </a:prstGeom>
          <a:noFill/>
        </p:spPr>
        <p:txBody>
          <a:bodyPr wrap="none" lIns="0" tIns="0" rIns="0" bIns="0" rtlCol="0">
            <a:spAutoFit/>
          </a:bodyPr>
          <a:lstStyle>
            <a:lvl1pPr>
              <a:defRPr lang="en-US" sz="1400" dirty="0" smtClean="0">
                <a:solidFill>
                  <a:schemeClr val="bg1">
                    <a:alpha val="50000"/>
                  </a:schemeClr>
                </a:solidFill>
                <a:latin typeface="+mn-lt"/>
              </a:defRPr>
            </a:lvl1pPr>
            <a:lvl2pPr>
              <a:defRPr lang="en-US" dirty="0" smtClean="0"/>
            </a:lvl2pPr>
            <a:lvl3pPr>
              <a:defRPr lang="en-US" dirty="0" smtClean="0"/>
            </a:lvl3pPr>
            <a:lvl4pPr>
              <a:defRPr lang="en-US" dirty="0" smtClean="0"/>
            </a:lvl4pPr>
            <a:lvl5pPr>
              <a:defRPr lang="en-AU" sz="1800" dirty="0">
                <a:solidFill>
                  <a:schemeClr val="tx1"/>
                </a:solidFill>
              </a:defRPr>
            </a:lvl5pPr>
          </a:lstStyle>
          <a:p>
            <a:pPr lvl="0"/>
            <a:r>
              <a:rPr lang="en-US" dirty="0"/>
              <a:t>##</a:t>
            </a:r>
            <a:endParaRPr lang="en-AU" dirty="0"/>
          </a:p>
        </p:txBody>
      </p:sp>
      <p:sp>
        <p:nvSpPr>
          <p:cNvPr id="50" name="Text Placeholder 15">
            <a:extLst>
              <a:ext uri="{FF2B5EF4-FFF2-40B4-BE49-F238E27FC236}">
                <a16:creationId xmlns:a16="http://schemas.microsoft.com/office/drawing/2014/main" id="{379728B0-640A-4AEB-A53D-B96E74DEDBFC}"/>
              </a:ext>
            </a:extLst>
          </p:cNvPr>
          <p:cNvSpPr>
            <a:spLocks noGrp="1"/>
          </p:cNvSpPr>
          <p:nvPr>
            <p:ph type="body" sz="quarter" idx="42" hasCustomPrompt="1"/>
          </p:nvPr>
        </p:nvSpPr>
        <p:spPr>
          <a:xfrm>
            <a:off x="4980449" y="4991219"/>
            <a:ext cx="1472391" cy="252377"/>
          </a:xfrm>
          <a:prstGeom prst="rect">
            <a:avLst/>
          </a:prstGeom>
          <a:noFill/>
        </p:spPr>
        <p:txBody>
          <a:bodyPr wrap="none" lIns="0" tIns="0" rIns="0" bIns="0" rtlCol="0">
            <a:spAutoFit/>
          </a:bodyPr>
          <a:lstStyle>
            <a:lvl1pPr>
              <a:defRPr lang="en-AU" dirty="0">
                <a:solidFill>
                  <a:schemeClr val="bg1"/>
                </a:solidFill>
                <a:latin typeface="+mn-lt"/>
              </a:defRPr>
            </a:lvl1pPr>
          </a:lstStyle>
          <a:p>
            <a:r>
              <a:rPr lang="en-US" dirty="0">
                <a:solidFill>
                  <a:schemeClr val="bg1"/>
                </a:solidFill>
                <a:latin typeface="Gotham Medium" panose="02000604030000020004" pitchFamily="50" charset="0"/>
              </a:rPr>
              <a:t>Lorem ipsum </a:t>
            </a:r>
          </a:p>
        </p:txBody>
      </p:sp>
      <p:sp>
        <p:nvSpPr>
          <p:cNvPr id="52" name="Content Placeholder 12">
            <a:extLst>
              <a:ext uri="{FF2B5EF4-FFF2-40B4-BE49-F238E27FC236}">
                <a16:creationId xmlns:a16="http://schemas.microsoft.com/office/drawing/2014/main" id="{2316115E-183D-401B-8D79-7D52C71BE5BB}"/>
              </a:ext>
            </a:extLst>
          </p:cNvPr>
          <p:cNvSpPr>
            <a:spLocks noGrp="1"/>
          </p:cNvSpPr>
          <p:nvPr>
            <p:ph sz="quarter" idx="44" hasCustomPrompt="1"/>
          </p:nvPr>
        </p:nvSpPr>
        <p:spPr>
          <a:xfrm>
            <a:off x="8365629" y="4569066"/>
            <a:ext cx="306283" cy="307975"/>
          </a:xfrm>
          <a:prstGeom prst="rect">
            <a:avLst/>
          </a:prstGeom>
        </p:spPr>
        <p:txBody>
          <a:bodyPr>
            <a:normAutofit/>
          </a:bodyPr>
          <a:lstStyle>
            <a:lvl1pPr>
              <a:defRPr sz="800">
                <a:solidFill>
                  <a:schemeClr val="bg1"/>
                </a:solidFill>
                <a:latin typeface="+mn-lt"/>
              </a:defRPr>
            </a:lvl1pPr>
          </a:lstStyle>
          <a:p>
            <a:pPr lvl="0"/>
            <a:r>
              <a:rPr lang="en-US" dirty="0"/>
              <a:t> icon</a:t>
            </a:r>
            <a:endParaRPr lang="en-AU" dirty="0"/>
          </a:p>
        </p:txBody>
      </p:sp>
      <p:sp>
        <p:nvSpPr>
          <p:cNvPr id="53" name="Text Placeholder 15">
            <a:extLst>
              <a:ext uri="{FF2B5EF4-FFF2-40B4-BE49-F238E27FC236}">
                <a16:creationId xmlns:a16="http://schemas.microsoft.com/office/drawing/2014/main" id="{5106E342-47D6-4C57-9118-A96CCCEB4E0E}"/>
              </a:ext>
            </a:extLst>
          </p:cNvPr>
          <p:cNvSpPr>
            <a:spLocks noGrp="1"/>
          </p:cNvSpPr>
          <p:nvPr>
            <p:ph type="body" sz="quarter" idx="45" hasCustomPrompt="1"/>
          </p:nvPr>
        </p:nvSpPr>
        <p:spPr>
          <a:xfrm>
            <a:off x="8797753" y="4660322"/>
            <a:ext cx="198772" cy="218586"/>
          </a:xfrm>
          <a:prstGeom prst="rect">
            <a:avLst/>
          </a:prstGeom>
          <a:noFill/>
        </p:spPr>
        <p:txBody>
          <a:bodyPr wrap="none" lIns="0" tIns="0" rIns="0" bIns="0" rtlCol="0">
            <a:spAutoFit/>
          </a:bodyPr>
          <a:lstStyle>
            <a:lvl1pPr>
              <a:defRPr lang="en-US" sz="1400" dirty="0" smtClean="0">
                <a:solidFill>
                  <a:schemeClr val="bg1">
                    <a:alpha val="50000"/>
                  </a:schemeClr>
                </a:solidFill>
                <a:latin typeface="+mn-lt"/>
              </a:defRPr>
            </a:lvl1pPr>
            <a:lvl2pPr>
              <a:defRPr lang="en-US" dirty="0" smtClean="0"/>
            </a:lvl2pPr>
            <a:lvl3pPr>
              <a:defRPr lang="en-US" dirty="0" smtClean="0"/>
            </a:lvl3pPr>
            <a:lvl4pPr>
              <a:defRPr lang="en-US" dirty="0" smtClean="0"/>
            </a:lvl4pPr>
            <a:lvl5pPr>
              <a:defRPr lang="en-AU" sz="1800" dirty="0">
                <a:solidFill>
                  <a:schemeClr val="tx1"/>
                </a:solidFill>
              </a:defRPr>
            </a:lvl5pPr>
          </a:lstStyle>
          <a:p>
            <a:pPr lvl="0"/>
            <a:r>
              <a:rPr lang="en-US" dirty="0"/>
              <a:t>##</a:t>
            </a:r>
            <a:endParaRPr lang="en-AU" dirty="0"/>
          </a:p>
        </p:txBody>
      </p:sp>
      <p:sp>
        <p:nvSpPr>
          <p:cNvPr id="54" name="Text Placeholder 15">
            <a:extLst>
              <a:ext uri="{FF2B5EF4-FFF2-40B4-BE49-F238E27FC236}">
                <a16:creationId xmlns:a16="http://schemas.microsoft.com/office/drawing/2014/main" id="{5CDB8DBC-A756-4D95-B21B-BDFC207DBDC0}"/>
              </a:ext>
            </a:extLst>
          </p:cNvPr>
          <p:cNvSpPr>
            <a:spLocks noGrp="1"/>
          </p:cNvSpPr>
          <p:nvPr>
            <p:ph type="body" sz="quarter" idx="46" hasCustomPrompt="1"/>
          </p:nvPr>
        </p:nvSpPr>
        <p:spPr>
          <a:xfrm>
            <a:off x="8797753" y="4991219"/>
            <a:ext cx="1472391" cy="252377"/>
          </a:xfrm>
          <a:prstGeom prst="rect">
            <a:avLst/>
          </a:prstGeom>
          <a:noFill/>
        </p:spPr>
        <p:txBody>
          <a:bodyPr wrap="none" lIns="0" tIns="0" rIns="0" bIns="0" rtlCol="0">
            <a:spAutoFit/>
          </a:bodyPr>
          <a:lstStyle>
            <a:lvl1pPr>
              <a:defRPr lang="en-AU" dirty="0">
                <a:solidFill>
                  <a:schemeClr val="bg1"/>
                </a:solidFill>
                <a:latin typeface="+mn-lt"/>
              </a:defRPr>
            </a:lvl1pPr>
          </a:lstStyle>
          <a:p>
            <a:r>
              <a:rPr lang="en-US" dirty="0">
                <a:solidFill>
                  <a:schemeClr val="bg1"/>
                </a:solidFill>
                <a:latin typeface="Gotham Medium" panose="02000604030000020004" pitchFamily="50" charset="0"/>
              </a:rPr>
              <a:t>Lorem ipsum </a:t>
            </a:r>
          </a:p>
        </p:txBody>
      </p:sp>
      <p:pic>
        <p:nvPicPr>
          <p:cNvPr id="51" name="Picture 50">
            <a:extLst>
              <a:ext uri="{FF2B5EF4-FFF2-40B4-BE49-F238E27FC236}">
                <a16:creationId xmlns:a16="http://schemas.microsoft.com/office/drawing/2014/main" id="{D7182E29-C7AC-013C-C6C7-4BBA4EF833B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314000" y="360000"/>
            <a:ext cx="1512000" cy="396444"/>
          </a:xfrm>
          <a:prstGeom prst="rect">
            <a:avLst/>
          </a:prstGeom>
        </p:spPr>
      </p:pic>
    </p:spTree>
    <p:extLst>
      <p:ext uri="{BB962C8B-B14F-4D97-AF65-F5344CB8AC3E}">
        <p14:creationId xmlns:p14="http://schemas.microsoft.com/office/powerpoint/2010/main" val="1253695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p:cSld name="Blank Branded">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9933EA7-FE92-4C6D-8733-61E671888999}"/>
              </a:ext>
            </a:extLst>
          </p:cNvPr>
          <p:cNvSpPr/>
          <p:nvPr/>
        </p:nvSpPr>
        <p:spPr bwMode="white">
          <a:xfrm>
            <a:off x="2" y="-27384"/>
            <a:ext cx="12191999" cy="10081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800"/>
          </a:p>
        </p:txBody>
      </p:sp>
      <p:sp>
        <p:nvSpPr>
          <p:cNvPr id="2" name="Footer Placeholder 1">
            <a:extLst>
              <a:ext uri="{FF2B5EF4-FFF2-40B4-BE49-F238E27FC236}">
                <a16:creationId xmlns:a16="http://schemas.microsoft.com/office/drawing/2014/main" id="{8F016725-1C5D-4F6E-900B-3580ED1B4E08}"/>
              </a:ext>
            </a:extLst>
          </p:cNvPr>
          <p:cNvSpPr>
            <a:spLocks noGrp="1"/>
          </p:cNvSpPr>
          <p:nvPr>
            <p:ph type="ftr" sz="quarter" idx="10"/>
          </p:nvPr>
        </p:nvSpPr>
        <p:spPr/>
        <p:txBody>
          <a:bodyPr/>
          <a:lstStyle/>
          <a:p>
            <a:endParaRPr lang="en-US"/>
          </a:p>
        </p:txBody>
      </p:sp>
      <p:sp>
        <p:nvSpPr>
          <p:cNvPr id="5" name="Slide Number Placeholder 4">
            <a:extLst>
              <a:ext uri="{FF2B5EF4-FFF2-40B4-BE49-F238E27FC236}">
                <a16:creationId xmlns:a16="http://schemas.microsoft.com/office/drawing/2014/main" id="{217FE64C-392C-4148-996C-A5BCCCAC7BD2}"/>
              </a:ext>
            </a:extLst>
          </p:cNvPr>
          <p:cNvSpPr>
            <a:spLocks noGrp="1"/>
          </p:cNvSpPr>
          <p:nvPr>
            <p:ph type="sldNum" sz="quarter" idx="11"/>
          </p:nvPr>
        </p:nvSpPr>
        <p:spPr/>
        <p:txBody>
          <a:bodyPr/>
          <a:lstStyle/>
          <a:p>
            <a:fld id="{C1C9B50E-D894-5741-84C2-91225D19B5B3}" type="slidenum">
              <a:rPr lang="en-US" smtClean="0"/>
              <a:t>‹#›</a:t>
            </a:fld>
            <a:endParaRPr lang="en-US"/>
          </a:p>
        </p:txBody>
      </p:sp>
      <p:pic>
        <p:nvPicPr>
          <p:cNvPr id="6" name="Picture 5">
            <a:extLst>
              <a:ext uri="{FF2B5EF4-FFF2-40B4-BE49-F238E27FC236}">
                <a16:creationId xmlns:a16="http://schemas.microsoft.com/office/drawing/2014/main" id="{7103EC6B-DCAC-6CBC-8ED2-C5FC949EF83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314000" y="360000"/>
            <a:ext cx="1512000" cy="396444"/>
          </a:xfrm>
          <a:prstGeom prst="rect">
            <a:avLst/>
          </a:prstGeom>
        </p:spPr>
      </p:pic>
    </p:spTree>
    <p:extLst>
      <p:ext uri="{BB962C8B-B14F-4D97-AF65-F5344CB8AC3E}">
        <p14:creationId xmlns:p14="http://schemas.microsoft.com/office/powerpoint/2010/main" val="36527083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Contents 2">
    <p:bg>
      <p:bgPr>
        <a:solidFill>
          <a:schemeClr val="bg1"/>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4CEE259B-5A66-48E0-9302-42413213AC23}"/>
              </a:ext>
            </a:extLst>
          </p:cNvPr>
          <p:cNvSpPr/>
          <p:nvPr/>
        </p:nvSpPr>
        <p:spPr>
          <a:xfrm>
            <a:off x="0" y="1"/>
            <a:ext cx="5050499"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A44C178-F6DC-4C1C-8A0F-8DAECF5E36F8}"/>
              </a:ext>
            </a:extLst>
          </p:cNvPr>
          <p:cNvSpPr>
            <a:spLocks noGrp="1"/>
          </p:cNvSpPr>
          <p:nvPr>
            <p:ph type="title" hasCustomPrompt="1"/>
          </p:nvPr>
        </p:nvSpPr>
        <p:spPr>
          <a:xfrm>
            <a:off x="695325" y="763200"/>
            <a:ext cx="3384550" cy="664797"/>
          </a:xfrm>
        </p:spPr>
        <p:txBody>
          <a:bodyPr vert="horz" wrap="square" lIns="0" tIns="0" rIns="0" bIns="0" rtlCol="0" anchor="t">
            <a:spAutoFit/>
          </a:bodyPr>
          <a:lstStyle>
            <a:lvl1pPr>
              <a:defRPr lang="en-AU" sz="5400" spc="0" baseline="0" dirty="0">
                <a:solidFill>
                  <a:schemeClr val="accent1"/>
                </a:solidFill>
              </a:defRPr>
            </a:lvl1pPr>
          </a:lstStyle>
          <a:p>
            <a:pPr marL="12700" lvl="0">
              <a:lnSpc>
                <a:spcPct val="80000"/>
              </a:lnSpc>
              <a:spcBef>
                <a:spcPts val="100"/>
              </a:spcBef>
            </a:pPr>
            <a:r>
              <a:rPr lang="en-US" dirty="0"/>
              <a:t>Contents</a:t>
            </a:r>
          </a:p>
        </p:txBody>
      </p:sp>
      <p:sp>
        <p:nvSpPr>
          <p:cNvPr id="3" name="Footer Placeholder 2">
            <a:extLst>
              <a:ext uri="{FF2B5EF4-FFF2-40B4-BE49-F238E27FC236}">
                <a16:creationId xmlns:a16="http://schemas.microsoft.com/office/drawing/2014/main" id="{AA07A89A-CD46-42F0-9B36-FC3C3F995786}"/>
              </a:ext>
            </a:extLst>
          </p:cNvPr>
          <p:cNvSpPr>
            <a:spLocks noGrp="1"/>
          </p:cNvSpPr>
          <p:nvPr>
            <p:ph type="ftr" sz="quarter" idx="10"/>
          </p:nvPr>
        </p:nvSpPr>
        <p:spPr>
          <a:xfrm>
            <a:off x="695326" y="6526800"/>
            <a:ext cx="3360109" cy="144000"/>
          </a:xfrm>
        </p:spPr>
        <p:txBody>
          <a:bodyPr/>
          <a:lstStyle>
            <a:lvl1pPr>
              <a:defRPr>
                <a:solidFill>
                  <a:schemeClr val="tx1"/>
                </a:solidFill>
              </a:defRPr>
            </a:lvl1pPr>
          </a:lstStyle>
          <a:p>
            <a:endParaRPr lang="en-US"/>
          </a:p>
        </p:txBody>
      </p:sp>
      <p:sp>
        <p:nvSpPr>
          <p:cNvPr id="4" name="Slide Number Placeholder 3">
            <a:extLst>
              <a:ext uri="{FF2B5EF4-FFF2-40B4-BE49-F238E27FC236}">
                <a16:creationId xmlns:a16="http://schemas.microsoft.com/office/drawing/2014/main" id="{B3A60075-4FD5-4917-9451-8EC631DECFE5}"/>
              </a:ext>
            </a:extLst>
          </p:cNvPr>
          <p:cNvSpPr>
            <a:spLocks noGrp="1"/>
          </p:cNvSpPr>
          <p:nvPr>
            <p:ph type="sldNum" sz="quarter" idx="11"/>
          </p:nvPr>
        </p:nvSpPr>
        <p:spPr>
          <a:xfrm>
            <a:off x="11208568" y="6526800"/>
            <a:ext cx="288032" cy="144000"/>
          </a:xfrm>
        </p:spPr>
        <p:txBody>
          <a:bodyPr/>
          <a:lstStyle>
            <a:lvl1pPr>
              <a:defRPr>
                <a:solidFill>
                  <a:schemeClr val="tx1"/>
                </a:solidFill>
              </a:defRPr>
            </a:lvl1pPr>
          </a:lstStyle>
          <a:p>
            <a:fld id="{C1C9B50E-D894-5741-84C2-91225D19B5B3}" type="slidenum">
              <a:rPr lang="en-US" smtClean="0"/>
              <a:t>‹#›</a:t>
            </a:fld>
            <a:endParaRPr lang="en-US"/>
          </a:p>
        </p:txBody>
      </p:sp>
      <p:sp>
        <p:nvSpPr>
          <p:cNvPr id="6" name="Table Placeholder 5">
            <a:extLst>
              <a:ext uri="{FF2B5EF4-FFF2-40B4-BE49-F238E27FC236}">
                <a16:creationId xmlns:a16="http://schemas.microsoft.com/office/drawing/2014/main" id="{1D5125DE-EAB9-47E1-BC95-9200E9193715}"/>
              </a:ext>
            </a:extLst>
          </p:cNvPr>
          <p:cNvSpPr>
            <a:spLocks noGrp="1"/>
          </p:cNvSpPr>
          <p:nvPr>
            <p:ph type="tbl" sz="quarter" idx="12"/>
          </p:nvPr>
        </p:nvSpPr>
        <p:spPr>
          <a:xfrm>
            <a:off x="6096000" y="1557338"/>
            <a:ext cx="5400675" cy="4751387"/>
          </a:xfrm>
          <a:prstGeom prst="rect">
            <a:avLst/>
          </a:prstGeom>
        </p:spPr>
        <p:txBody>
          <a:bodyPr/>
          <a:lstStyle/>
          <a:p>
            <a:r>
              <a:rPr lang="en-GB"/>
              <a:t>Click icon to add table</a:t>
            </a:r>
            <a:endParaRPr lang="en-AU"/>
          </a:p>
        </p:txBody>
      </p:sp>
      <p:pic>
        <p:nvPicPr>
          <p:cNvPr id="8" name="Picture 7">
            <a:extLst>
              <a:ext uri="{FF2B5EF4-FFF2-40B4-BE49-F238E27FC236}">
                <a16:creationId xmlns:a16="http://schemas.microsoft.com/office/drawing/2014/main" id="{CC6BD600-58DD-3483-3A7A-7A4FC443252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314000" y="360000"/>
            <a:ext cx="1512000" cy="396444"/>
          </a:xfrm>
          <a:prstGeom prst="rect">
            <a:avLst/>
          </a:prstGeom>
        </p:spPr>
      </p:pic>
    </p:spTree>
    <p:extLst>
      <p:ext uri="{BB962C8B-B14F-4D97-AF65-F5344CB8AC3E}">
        <p14:creationId xmlns:p14="http://schemas.microsoft.com/office/powerpoint/2010/main" val="2121361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Section Divider 1">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55778" y="1557338"/>
            <a:ext cx="647613" cy="498598"/>
          </a:xfrm>
          <a:noFill/>
        </p:spPr>
        <p:txBody>
          <a:bodyPr wrap="none" lIns="0" tIns="0" rIns="0" bIns="0" rtlCol="0">
            <a:spAutoFit/>
          </a:bodyPr>
          <a:lstStyle>
            <a:lvl1pPr>
              <a:defRPr lang="en-AU" sz="3600" spc="0" baseline="0" dirty="0">
                <a:solidFill>
                  <a:schemeClr val="tx2"/>
                </a:solidFill>
                <a:latin typeface="Gotham Medium" panose="02000604030000020004" pitchFamily="50" charset="0"/>
                <a:ea typeface="+mn-ea"/>
                <a:cs typeface="+mn-cs"/>
              </a:defRPr>
            </a:lvl1pPr>
          </a:lstStyle>
          <a:p>
            <a:pPr marL="0" lvl="0" algn="r"/>
            <a:r>
              <a:rPr lang="en-US" dirty="0"/>
              <a:t>##</a:t>
            </a:r>
            <a:endParaRPr lang="en-AU" dirty="0"/>
          </a:p>
        </p:txBody>
      </p:sp>
      <p:sp>
        <p:nvSpPr>
          <p:cNvPr id="16" name="Freeform: Shape 15">
            <a:extLst>
              <a:ext uri="{FF2B5EF4-FFF2-40B4-BE49-F238E27FC236}">
                <a16:creationId xmlns:a16="http://schemas.microsoft.com/office/drawing/2014/main" id="{CF4EAA35-7624-467A-AA0C-E7DE247BC9C7}"/>
              </a:ext>
            </a:extLst>
          </p:cNvPr>
          <p:cNvSpPr/>
          <p:nvPr/>
        </p:nvSpPr>
        <p:spPr>
          <a:xfrm>
            <a:off x="-1" y="3748429"/>
            <a:ext cx="12200354" cy="3109571"/>
          </a:xfrm>
          <a:custGeom>
            <a:avLst/>
            <a:gdLst>
              <a:gd name="connsiteX0" fmla="*/ 0 w 12200354"/>
              <a:gd name="connsiteY0" fmla="*/ 203868 h 3109571"/>
              <a:gd name="connsiteX1" fmla="*/ 11945 w 12200354"/>
              <a:gd name="connsiteY1" fmla="*/ 427414 h 3109571"/>
              <a:gd name="connsiteX2" fmla="*/ 2547169 w 12200354"/>
              <a:gd name="connsiteY2" fmla="*/ 3109399 h 3109571"/>
              <a:gd name="connsiteX3" fmla="*/ 2707755 w 12200354"/>
              <a:gd name="connsiteY3" fmla="*/ 3109399 h 3109571"/>
              <a:gd name="connsiteX4" fmla="*/ 2707755 w 12200354"/>
              <a:gd name="connsiteY4" fmla="*/ 3109571 h 3109571"/>
              <a:gd name="connsiteX5" fmla="*/ 0 w 12200354"/>
              <a:gd name="connsiteY5" fmla="*/ 3109571 h 3109571"/>
              <a:gd name="connsiteX6" fmla="*/ 12199992 w 12200354"/>
              <a:gd name="connsiteY6" fmla="*/ 0 h 3109571"/>
              <a:gd name="connsiteX7" fmla="*/ 12200354 w 12200354"/>
              <a:gd name="connsiteY7" fmla="*/ 0 h 3109571"/>
              <a:gd name="connsiteX8" fmla="*/ 12200354 w 12200354"/>
              <a:gd name="connsiteY8" fmla="*/ 3109571 h 3109571"/>
              <a:gd name="connsiteX9" fmla="*/ 9492599 w 12200354"/>
              <a:gd name="connsiteY9" fmla="*/ 3109571 h 3109571"/>
              <a:gd name="connsiteX10" fmla="*/ 9492599 w 12200354"/>
              <a:gd name="connsiteY10" fmla="*/ 3109399 h 3109571"/>
              <a:gd name="connsiteX11" fmla="*/ 12199992 w 12200354"/>
              <a:gd name="connsiteY11" fmla="*/ 3109399 h 3109571"/>
              <a:gd name="connsiteX12" fmla="*/ 10882585 w 12200354"/>
              <a:gd name="connsiteY12" fmla="*/ 2689921 h 3109571"/>
              <a:gd name="connsiteX13" fmla="*/ 9954919 w 12200354"/>
              <a:gd name="connsiteY13" fmla="*/ 2853835 h 3109571"/>
              <a:gd name="connsiteX14" fmla="*/ 10955864 w 12200354"/>
              <a:gd name="connsiteY14" fmla="*/ 2008077 h 3109571"/>
              <a:gd name="connsiteX15" fmla="*/ 12199992 w 12200354"/>
              <a:gd name="connsiteY15" fmla="*/ 1975802 h 3109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200354" h="3109571">
                <a:moveTo>
                  <a:pt x="0" y="203868"/>
                </a:moveTo>
                <a:lnTo>
                  <a:pt x="11945" y="427414"/>
                </a:lnTo>
                <a:cubicBezTo>
                  <a:pt x="134227" y="1577204"/>
                  <a:pt x="1155955" y="2686070"/>
                  <a:pt x="2547169" y="3109399"/>
                </a:cubicBezTo>
                <a:lnTo>
                  <a:pt x="2707755" y="3109399"/>
                </a:lnTo>
                <a:lnTo>
                  <a:pt x="2707755" y="3109571"/>
                </a:lnTo>
                <a:lnTo>
                  <a:pt x="0" y="3109571"/>
                </a:lnTo>
                <a:close/>
                <a:moveTo>
                  <a:pt x="12199992" y="0"/>
                </a:moveTo>
                <a:lnTo>
                  <a:pt x="12200354" y="0"/>
                </a:lnTo>
                <a:lnTo>
                  <a:pt x="12200354" y="3109571"/>
                </a:lnTo>
                <a:lnTo>
                  <a:pt x="9492599" y="3109571"/>
                </a:lnTo>
                <a:lnTo>
                  <a:pt x="9492599" y="3109399"/>
                </a:lnTo>
                <a:lnTo>
                  <a:pt x="12199992" y="3109399"/>
                </a:lnTo>
                <a:cubicBezTo>
                  <a:pt x="11894797" y="3067888"/>
                  <a:pt x="11363064" y="2835363"/>
                  <a:pt x="10882585" y="2689921"/>
                </a:cubicBezTo>
                <a:cubicBezTo>
                  <a:pt x="10337759" y="2524687"/>
                  <a:pt x="10216776" y="2633084"/>
                  <a:pt x="9954919" y="2853835"/>
                </a:cubicBezTo>
                <a:cubicBezTo>
                  <a:pt x="10012263" y="2785427"/>
                  <a:pt x="10640823" y="2173819"/>
                  <a:pt x="10955864" y="2008077"/>
                </a:cubicBezTo>
                <a:cubicBezTo>
                  <a:pt x="11572550" y="1683293"/>
                  <a:pt x="12159598" y="1961999"/>
                  <a:pt x="12199992" y="1975802"/>
                </a:cubicBezTo>
                <a:close/>
              </a:path>
            </a:pathLst>
          </a:custGeom>
          <a:gradFill>
            <a:gsLst>
              <a:gs pos="82000">
                <a:schemeClr val="accent1"/>
              </a:gs>
              <a:gs pos="0">
                <a:schemeClr val="accent2"/>
              </a:gs>
            </a:gsLst>
            <a:lin ang="16200000" scaled="1"/>
          </a:gradFill>
          <a:ln w="14480" cap="flat">
            <a:noFill/>
            <a:prstDash val="solid"/>
            <a:miter/>
          </a:ln>
        </p:spPr>
        <p:txBody>
          <a:bodyPr wrap="square" rtlCol="0" anchor="ctr">
            <a:noAutofit/>
          </a:bodyPr>
          <a:lstStyle/>
          <a:p>
            <a:endParaRPr lang="en-US"/>
          </a:p>
        </p:txBody>
      </p:sp>
      <p:sp>
        <p:nvSpPr>
          <p:cNvPr id="19" name="Text Placeholder 6">
            <a:extLst>
              <a:ext uri="{FF2B5EF4-FFF2-40B4-BE49-F238E27FC236}">
                <a16:creationId xmlns:a16="http://schemas.microsoft.com/office/drawing/2014/main" id="{CE23A13F-B496-456B-9B43-0A8D71E8485A}"/>
              </a:ext>
            </a:extLst>
          </p:cNvPr>
          <p:cNvSpPr>
            <a:spLocks noGrp="1"/>
          </p:cNvSpPr>
          <p:nvPr>
            <p:ph type="body" sz="quarter" idx="10" hasCustomPrompt="1"/>
          </p:nvPr>
        </p:nvSpPr>
        <p:spPr>
          <a:xfrm>
            <a:off x="2798490" y="2060848"/>
            <a:ext cx="2804901" cy="1495794"/>
          </a:xfrm>
          <a:prstGeom prst="rect">
            <a:avLst/>
          </a:prstGeom>
          <a:noFill/>
        </p:spPr>
        <p:txBody>
          <a:bodyPr wrap="square" lIns="0" tIns="0" rIns="0" bIns="0" rtlCol="0">
            <a:spAutoFit/>
          </a:bodyPr>
          <a:lstStyle>
            <a:lvl1pPr algn="r">
              <a:lnSpc>
                <a:spcPct val="80000"/>
              </a:lnSpc>
              <a:spcBef>
                <a:spcPts val="0"/>
              </a:spcBef>
              <a:spcAft>
                <a:spcPts val="0"/>
              </a:spcAft>
              <a:defRPr lang="en-US" sz="5400" b="0" spc="0" baseline="0" dirty="0" smtClean="0">
                <a:latin typeface="+mj-lt"/>
              </a:defRPr>
            </a:lvl1pPr>
          </a:lstStyle>
          <a:p>
            <a:pPr lvl="0" algn="r">
              <a:lnSpc>
                <a:spcPct val="90000"/>
              </a:lnSpc>
            </a:pPr>
            <a:r>
              <a:rPr lang="en-US" dirty="0"/>
              <a:t>Divider slide</a:t>
            </a:r>
          </a:p>
        </p:txBody>
      </p:sp>
      <p:cxnSp>
        <p:nvCxnSpPr>
          <p:cNvPr id="20" name="Straight Connector 19">
            <a:extLst>
              <a:ext uri="{FF2B5EF4-FFF2-40B4-BE49-F238E27FC236}">
                <a16:creationId xmlns:a16="http://schemas.microsoft.com/office/drawing/2014/main" id="{192B8BD1-AB9B-4185-BA75-587A559ADF7D}"/>
              </a:ext>
            </a:extLst>
          </p:cNvPr>
          <p:cNvCxnSpPr>
            <a:cxnSpLocks/>
          </p:cNvCxnSpPr>
          <p:nvPr/>
        </p:nvCxnSpPr>
        <p:spPr>
          <a:xfrm>
            <a:off x="5903913" y="1541934"/>
            <a:ext cx="0" cy="396044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23" name="Text Placeholder 21">
            <a:extLst>
              <a:ext uri="{FF2B5EF4-FFF2-40B4-BE49-F238E27FC236}">
                <a16:creationId xmlns:a16="http://schemas.microsoft.com/office/drawing/2014/main" id="{64075AFB-4FF9-45DE-BEAC-0FE3DB14EFB1}"/>
              </a:ext>
            </a:extLst>
          </p:cNvPr>
          <p:cNvSpPr>
            <a:spLocks noGrp="1"/>
          </p:cNvSpPr>
          <p:nvPr>
            <p:ph type="body" sz="quarter" idx="13" hasCustomPrompt="1"/>
          </p:nvPr>
        </p:nvSpPr>
        <p:spPr>
          <a:xfrm>
            <a:off x="6127998" y="4209712"/>
            <a:ext cx="2102991" cy="1292662"/>
          </a:xfrm>
          <a:noFill/>
        </p:spPr>
        <p:txBody>
          <a:bodyPr wrap="square" lIns="0" tIns="0" rIns="0" bIns="0" rtlCol="0" anchor="b" anchorCtr="0">
            <a:spAutoFit/>
          </a:bodyPr>
          <a:lstStyle>
            <a:lvl1pPr>
              <a:lnSpc>
                <a:spcPct val="100000"/>
              </a:lnSpc>
              <a:defRPr lang="en-US" sz="1400" b="0" spc="0" baseline="0" smtClean="0"/>
            </a:lvl1pPr>
            <a:lvl2pPr>
              <a:defRPr lang="en-US" sz="1800" smtClean="0"/>
            </a:lvl2pPr>
            <a:lvl3pPr>
              <a:defRPr lang="en-US" sz="1800" smtClean="0"/>
            </a:lvl3pPr>
            <a:lvl4pPr>
              <a:defRPr lang="en-US" sz="1800" smtClean="0"/>
            </a:lvl4pPr>
            <a:lvl5pPr>
              <a:defRPr lang="en-AU" sz="1800"/>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Praesent</a:t>
            </a:r>
            <a:r>
              <a:rPr lang="en-US" dirty="0"/>
              <a:t> </a:t>
            </a:r>
            <a:r>
              <a:rPr lang="en-US" dirty="0" err="1"/>
              <a:t>aliquet</a:t>
            </a:r>
            <a:r>
              <a:rPr lang="en-US" dirty="0"/>
              <a:t> </a:t>
            </a:r>
            <a:r>
              <a:rPr lang="en-US" dirty="0" err="1"/>
              <a:t>viverra</a:t>
            </a:r>
            <a:r>
              <a:rPr lang="en-US" dirty="0"/>
              <a:t> diam, </a:t>
            </a:r>
            <a:r>
              <a:rPr lang="en-US" dirty="0" err="1"/>
              <a:t>ornare</a:t>
            </a:r>
            <a:r>
              <a:rPr lang="en-US" dirty="0"/>
              <a:t> </a:t>
            </a:r>
            <a:r>
              <a:rPr lang="en-US" dirty="0" err="1"/>
              <a:t>suscipit</a:t>
            </a:r>
            <a:r>
              <a:rPr lang="en-US" dirty="0"/>
              <a:t> </a:t>
            </a:r>
            <a:r>
              <a:rPr lang="en-US" dirty="0" err="1"/>
              <a:t>turpis</a:t>
            </a:r>
            <a:r>
              <a:rPr lang="en-US" dirty="0"/>
              <a:t> </a:t>
            </a:r>
            <a:r>
              <a:rPr lang="en-US" dirty="0" err="1"/>
              <a:t>interdum</a:t>
            </a:r>
            <a:r>
              <a:rPr lang="en-US" dirty="0"/>
              <a:t> </a:t>
            </a:r>
            <a:r>
              <a:rPr lang="en-US" dirty="0" err="1"/>
              <a:t>quis</a:t>
            </a:r>
            <a:endParaRPr lang="en-US" dirty="0"/>
          </a:p>
        </p:txBody>
      </p:sp>
      <p:pic>
        <p:nvPicPr>
          <p:cNvPr id="8" name="Picture 7">
            <a:extLst>
              <a:ext uri="{FF2B5EF4-FFF2-40B4-BE49-F238E27FC236}">
                <a16:creationId xmlns:a16="http://schemas.microsoft.com/office/drawing/2014/main" id="{36C9908F-0A19-72D8-626A-E820312739D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314000" y="360000"/>
            <a:ext cx="1512000" cy="396444"/>
          </a:xfrm>
          <a:prstGeom prst="rect">
            <a:avLst/>
          </a:prstGeom>
        </p:spPr>
      </p:pic>
    </p:spTree>
    <p:extLst>
      <p:ext uri="{BB962C8B-B14F-4D97-AF65-F5344CB8AC3E}">
        <p14:creationId xmlns:p14="http://schemas.microsoft.com/office/powerpoint/2010/main" val="882653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Section Divider 2">
    <p:bg>
      <p:bgPr>
        <a:gradFill>
          <a:gsLst>
            <a:gs pos="82000">
              <a:schemeClr val="accent1"/>
            </a:gs>
            <a:gs pos="0">
              <a:schemeClr val="accent2"/>
            </a:gs>
          </a:gsLst>
          <a:lin ang="162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79576" y="1705365"/>
            <a:ext cx="628377" cy="609398"/>
          </a:xfrm>
          <a:noFill/>
        </p:spPr>
        <p:txBody>
          <a:bodyPr wrap="none" lIns="0" tIns="0" rIns="0" bIns="0" rtlCol="0">
            <a:spAutoFit/>
          </a:bodyPr>
          <a:lstStyle>
            <a:lvl1pPr>
              <a:defRPr lang="en-AU" sz="4400" spc="0" baseline="0" dirty="0">
                <a:solidFill>
                  <a:schemeClr val="bg1">
                    <a:alpha val="54000"/>
                  </a:schemeClr>
                </a:solidFill>
                <a:latin typeface="+mn-lt"/>
                <a:ea typeface="+mn-ea"/>
                <a:cs typeface="+mn-cs"/>
              </a:defRPr>
            </a:lvl1pPr>
          </a:lstStyle>
          <a:p>
            <a:pPr marL="0" lvl="0"/>
            <a:r>
              <a:rPr lang="en-US" dirty="0"/>
              <a:t>##</a:t>
            </a:r>
            <a:endParaRPr lang="en-AU" dirty="0"/>
          </a:p>
        </p:txBody>
      </p:sp>
      <p:sp>
        <p:nvSpPr>
          <p:cNvPr id="7" name="Text Placeholder 6"/>
          <p:cNvSpPr>
            <a:spLocks noGrp="1"/>
          </p:cNvSpPr>
          <p:nvPr>
            <p:ph type="body" sz="quarter" idx="10" hasCustomPrompt="1"/>
          </p:nvPr>
        </p:nvSpPr>
        <p:spPr>
          <a:xfrm>
            <a:off x="2295736" y="2407097"/>
            <a:ext cx="7632171" cy="1030539"/>
          </a:xfrm>
          <a:prstGeom prst="rect">
            <a:avLst/>
          </a:prstGeom>
          <a:noFill/>
        </p:spPr>
        <p:txBody>
          <a:bodyPr wrap="square" lIns="0" tIns="0" rIns="0" bIns="0" rtlCol="0">
            <a:spAutoFit/>
          </a:bodyPr>
          <a:lstStyle>
            <a:lvl1pPr>
              <a:defRPr lang="en-US" sz="6600" b="0" spc="0" baseline="0" dirty="0">
                <a:solidFill>
                  <a:schemeClr val="bg1"/>
                </a:solidFill>
                <a:latin typeface="+mn-lt"/>
              </a:defRPr>
            </a:lvl1pPr>
          </a:lstStyle>
          <a:p>
            <a:pPr lvl="0"/>
            <a:r>
              <a:rPr lang="en-US" dirty="0"/>
              <a:t>Divider slide</a:t>
            </a:r>
          </a:p>
        </p:txBody>
      </p:sp>
      <p:sp>
        <p:nvSpPr>
          <p:cNvPr id="8" name="TextBox 7">
            <a:extLst>
              <a:ext uri="{FF2B5EF4-FFF2-40B4-BE49-F238E27FC236}">
                <a16:creationId xmlns:a16="http://schemas.microsoft.com/office/drawing/2014/main" id="{57A07765-DB77-44E5-9420-D56F1378074A}"/>
              </a:ext>
            </a:extLst>
          </p:cNvPr>
          <p:cNvSpPr txBox="1"/>
          <p:nvPr/>
        </p:nvSpPr>
        <p:spPr>
          <a:xfrm>
            <a:off x="1" y="-1053499"/>
            <a:ext cx="7632171" cy="954107"/>
          </a:xfrm>
          <a:prstGeom prst="rect">
            <a:avLst/>
          </a:prstGeom>
          <a:solidFill>
            <a:schemeClr val="accent1"/>
          </a:solidFill>
        </p:spPr>
        <p:txBody>
          <a:bodyPr wrap="square" rtlCol="0">
            <a:spAutoFit/>
          </a:bodyPr>
          <a:lstStyle/>
          <a:p>
            <a:r>
              <a:rPr lang="en-AU" sz="1400" dirty="0">
                <a:solidFill>
                  <a:schemeClr val="bg1"/>
                </a:solidFill>
              </a:rPr>
              <a:t>For this slide design, you can change the background colour</a:t>
            </a:r>
          </a:p>
          <a:p>
            <a:r>
              <a:rPr lang="en-AU" sz="1400" dirty="0">
                <a:solidFill>
                  <a:schemeClr val="bg1"/>
                </a:solidFill>
              </a:rPr>
              <a:t>by right-clicking somewhere on the slide, not in a content placeholder.</a:t>
            </a:r>
          </a:p>
          <a:p>
            <a:r>
              <a:rPr lang="en-US" sz="1400" dirty="0">
                <a:solidFill>
                  <a:schemeClr val="bg1"/>
                </a:solidFill>
              </a:rPr>
              <a:t>‘Format Background</a:t>
            </a:r>
          </a:p>
          <a:p>
            <a:r>
              <a:rPr lang="en-US" sz="1400" dirty="0">
                <a:solidFill>
                  <a:schemeClr val="bg1"/>
                </a:solidFill>
              </a:rPr>
              <a:t>Under the ‘Fill’ menu, ‘change ‘Solid fill’ to a </a:t>
            </a:r>
            <a:r>
              <a:rPr lang="en-US" sz="1400" dirty="0" err="1">
                <a:solidFill>
                  <a:schemeClr val="bg1"/>
                </a:solidFill>
              </a:rPr>
              <a:t>colour</a:t>
            </a:r>
            <a:r>
              <a:rPr lang="en-US" sz="1400" dirty="0">
                <a:solidFill>
                  <a:schemeClr val="bg1"/>
                </a:solidFill>
              </a:rPr>
              <a:t> from the palette</a:t>
            </a:r>
            <a:endParaRPr lang="en-AU" sz="1400" dirty="0">
              <a:solidFill>
                <a:schemeClr val="bg1"/>
              </a:solidFill>
            </a:endParaRPr>
          </a:p>
        </p:txBody>
      </p:sp>
      <p:grpSp>
        <p:nvGrpSpPr>
          <p:cNvPr id="13" name="Group 12">
            <a:extLst>
              <a:ext uri="{FF2B5EF4-FFF2-40B4-BE49-F238E27FC236}">
                <a16:creationId xmlns:a16="http://schemas.microsoft.com/office/drawing/2014/main" id="{7DF7CB7E-3B6B-4D2E-86A1-641B43A0A14C}"/>
              </a:ext>
            </a:extLst>
          </p:cNvPr>
          <p:cNvGrpSpPr/>
          <p:nvPr/>
        </p:nvGrpSpPr>
        <p:grpSpPr>
          <a:xfrm>
            <a:off x="0" y="3748429"/>
            <a:ext cx="12200354" cy="3109571"/>
            <a:chOff x="0" y="2420888"/>
            <a:chExt cx="17408940" cy="4437112"/>
          </a:xfrm>
          <a:solidFill>
            <a:srgbClr val="FFFFFF"/>
          </a:solidFill>
        </p:grpSpPr>
        <p:sp>
          <p:nvSpPr>
            <p:cNvPr id="14" name="Freeform: Shape 13">
              <a:extLst>
                <a:ext uri="{FF2B5EF4-FFF2-40B4-BE49-F238E27FC236}">
                  <a16:creationId xmlns:a16="http://schemas.microsoft.com/office/drawing/2014/main" id="{76E0EACE-D844-41BE-AB6F-4F5D1E92ADE8}"/>
                </a:ext>
              </a:extLst>
            </p:cNvPr>
            <p:cNvSpPr/>
            <p:nvPr/>
          </p:nvSpPr>
          <p:spPr>
            <a:xfrm>
              <a:off x="13545188" y="2420888"/>
              <a:ext cx="3863752" cy="4437112"/>
            </a:xfrm>
            <a:custGeom>
              <a:avLst/>
              <a:gdLst>
                <a:gd name="connsiteX0" fmla="*/ 3863236 w 3863752"/>
                <a:gd name="connsiteY0" fmla="*/ 0 h 4437112"/>
                <a:gd name="connsiteX1" fmla="*/ 3863752 w 3863752"/>
                <a:gd name="connsiteY1" fmla="*/ 0 h 4437112"/>
                <a:gd name="connsiteX2" fmla="*/ 3863752 w 3863752"/>
                <a:gd name="connsiteY2" fmla="*/ 4437112 h 4437112"/>
                <a:gd name="connsiteX3" fmla="*/ 0 w 3863752"/>
                <a:gd name="connsiteY3" fmla="*/ 4437112 h 4437112"/>
                <a:gd name="connsiteX4" fmla="*/ 0 w 3863752"/>
                <a:gd name="connsiteY4" fmla="*/ 4436866 h 4437112"/>
                <a:gd name="connsiteX5" fmla="*/ 3863236 w 3863752"/>
                <a:gd name="connsiteY5" fmla="*/ 4436866 h 4437112"/>
                <a:gd name="connsiteX6" fmla="*/ 1983400 w 3863752"/>
                <a:gd name="connsiteY6" fmla="*/ 3838304 h 4437112"/>
                <a:gd name="connsiteX7" fmla="*/ 659694 w 3863752"/>
                <a:gd name="connsiteY7" fmla="*/ 4072197 h 4437112"/>
                <a:gd name="connsiteX8" fmla="*/ 2087964 w 3863752"/>
                <a:gd name="connsiteY8" fmla="*/ 2865367 h 4437112"/>
                <a:gd name="connsiteX9" fmla="*/ 3863236 w 3863752"/>
                <a:gd name="connsiteY9" fmla="*/ 2819313 h 4437112"/>
                <a:gd name="connsiteX10" fmla="*/ 3863236 w 3863752"/>
                <a:gd name="connsiteY10" fmla="*/ 0 h 4437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63752" h="4437112">
                  <a:moveTo>
                    <a:pt x="3863236" y="0"/>
                  </a:moveTo>
                  <a:lnTo>
                    <a:pt x="3863752" y="0"/>
                  </a:lnTo>
                  <a:lnTo>
                    <a:pt x="3863752" y="4437112"/>
                  </a:lnTo>
                  <a:lnTo>
                    <a:pt x="0" y="4437112"/>
                  </a:lnTo>
                  <a:lnTo>
                    <a:pt x="0" y="4436866"/>
                  </a:lnTo>
                  <a:lnTo>
                    <a:pt x="3863236" y="4436866"/>
                  </a:lnTo>
                  <a:cubicBezTo>
                    <a:pt x="3427746" y="4377634"/>
                    <a:pt x="2669005" y="4045839"/>
                    <a:pt x="1983400" y="3838304"/>
                  </a:cubicBezTo>
                  <a:cubicBezTo>
                    <a:pt x="1205976" y="3602529"/>
                    <a:pt x="1033343" y="3757202"/>
                    <a:pt x="659694" y="4072197"/>
                  </a:cubicBezTo>
                  <a:cubicBezTo>
                    <a:pt x="741520" y="3974584"/>
                    <a:pt x="1638425" y="3101867"/>
                    <a:pt x="2087964" y="2865367"/>
                  </a:cubicBezTo>
                  <a:cubicBezTo>
                    <a:pt x="2967925" y="2401926"/>
                    <a:pt x="3805596" y="2799617"/>
                    <a:pt x="3863236" y="2819313"/>
                  </a:cubicBezTo>
                  <a:lnTo>
                    <a:pt x="3863236" y="0"/>
                  </a:lnTo>
                  <a:close/>
                </a:path>
              </a:pathLst>
            </a:custGeom>
            <a:grpFill/>
            <a:ln w="14480" cap="flat">
              <a:noFill/>
              <a:prstDash val="solid"/>
              <a:miter/>
            </a:ln>
          </p:spPr>
          <p:txBody>
            <a:bodyPr wrap="square" rtlCol="0" anchor="ctr">
              <a:noAutofit/>
            </a:bodyPr>
            <a:lstStyle/>
            <a:p>
              <a:endParaRPr lang="en-US"/>
            </a:p>
          </p:txBody>
        </p:sp>
        <p:sp>
          <p:nvSpPr>
            <p:cNvPr id="15" name="Freeform: Shape 14">
              <a:extLst>
                <a:ext uri="{FF2B5EF4-FFF2-40B4-BE49-F238E27FC236}">
                  <a16:creationId xmlns:a16="http://schemas.microsoft.com/office/drawing/2014/main" id="{FD26C57F-8D87-4F49-981A-49DD5DA143F0}"/>
                </a:ext>
              </a:extLst>
            </p:cNvPr>
            <p:cNvSpPr/>
            <p:nvPr/>
          </p:nvSpPr>
          <p:spPr>
            <a:xfrm>
              <a:off x="0" y="2711792"/>
              <a:ext cx="3863752" cy="4146208"/>
            </a:xfrm>
            <a:custGeom>
              <a:avLst/>
              <a:gdLst>
                <a:gd name="connsiteX0" fmla="*/ 0 w 3863752"/>
                <a:gd name="connsiteY0" fmla="*/ 0 h 4146208"/>
                <a:gd name="connsiteX1" fmla="*/ 17045 w 3863752"/>
                <a:gd name="connsiteY1" fmla="*/ 318982 h 4146208"/>
                <a:gd name="connsiteX2" fmla="*/ 3634608 w 3863752"/>
                <a:gd name="connsiteY2" fmla="*/ 4145962 h 4146208"/>
                <a:gd name="connsiteX3" fmla="*/ 3863752 w 3863752"/>
                <a:gd name="connsiteY3" fmla="*/ 4145962 h 4146208"/>
                <a:gd name="connsiteX4" fmla="*/ 3863752 w 3863752"/>
                <a:gd name="connsiteY4" fmla="*/ 4146208 h 4146208"/>
                <a:gd name="connsiteX5" fmla="*/ 0 w 3863752"/>
                <a:gd name="connsiteY5" fmla="*/ 4146208 h 4146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63752" h="4146208">
                  <a:moveTo>
                    <a:pt x="0" y="0"/>
                  </a:moveTo>
                  <a:lnTo>
                    <a:pt x="17045" y="318982"/>
                  </a:lnTo>
                  <a:cubicBezTo>
                    <a:pt x="191531" y="1959641"/>
                    <a:pt x="1649456" y="3541906"/>
                    <a:pt x="3634608" y="4145962"/>
                  </a:cubicBezTo>
                  <a:lnTo>
                    <a:pt x="3863752" y="4145962"/>
                  </a:lnTo>
                  <a:lnTo>
                    <a:pt x="3863752" y="4146208"/>
                  </a:lnTo>
                  <a:lnTo>
                    <a:pt x="0" y="4146208"/>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pic>
        <p:nvPicPr>
          <p:cNvPr id="9" name="Picture 8">
            <a:extLst>
              <a:ext uri="{FF2B5EF4-FFF2-40B4-BE49-F238E27FC236}">
                <a16:creationId xmlns:a16="http://schemas.microsoft.com/office/drawing/2014/main" id="{14A434C0-E4FD-1B3E-2128-9DA333B45C2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314000" y="360000"/>
            <a:ext cx="1512000" cy="396444"/>
          </a:xfrm>
          <a:prstGeom prst="rect">
            <a:avLst/>
          </a:prstGeom>
        </p:spPr>
      </p:pic>
    </p:spTree>
    <p:extLst>
      <p:ext uri="{BB962C8B-B14F-4D97-AF65-F5344CB8AC3E}">
        <p14:creationId xmlns:p14="http://schemas.microsoft.com/office/powerpoint/2010/main" val="25626556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ection Divider 3">
    <p:spTree>
      <p:nvGrpSpPr>
        <p:cNvPr id="1" name=""/>
        <p:cNvGrpSpPr/>
        <p:nvPr/>
      </p:nvGrpSpPr>
      <p:grpSpPr>
        <a:xfrm>
          <a:off x="0" y="0"/>
          <a:ext cx="0" cy="0"/>
          <a:chOff x="0" y="0"/>
          <a:chExt cx="0" cy="0"/>
        </a:xfrm>
      </p:grpSpPr>
      <p:sp>
        <p:nvSpPr>
          <p:cNvPr id="28" name="Text Placeholder 27">
            <a:extLst>
              <a:ext uri="{FF2B5EF4-FFF2-40B4-BE49-F238E27FC236}">
                <a16:creationId xmlns:a16="http://schemas.microsoft.com/office/drawing/2014/main" id="{D3CC0AC9-AFD2-411F-B1BC-50BB961832D9}"/>
              </a:ext>
            </a:extLst>
          </p:cNvPr>
          <p:cNvSpPr>
            <a:spLocks noGrp="1"/>
          </p:cNvSpPr>
          <p:nvPr>
            <p:ph type="body" sz="quarter" idx="24" hasCustomPrompt="1"/>
          </p:nvPr>
        </p:nvSpPr>
        <p:spPr>
          <a:xfrm flipV="1">
            <a:off x="8103037" y="245"/>
            <a:ext cx="4088963" cy="6857508"/>
          </a:xfrm>
          <a:custGeom>
            <a:avLst/>
            <a:gdLst>
              <a:gd name="connsiteX0" fmla="*/ 0 w 4088963"/>
              <a:gd name="connsiteY0" fmla="*/ 6857508 h 6857508"/>
              <a:gd name="connsiteX1" fmla="*/ 4082466 w 4088963"/>
              <a:gd name="connsiteY1" fmla="*/ 6857508 h 6857508"/>
              <a:gd name="connsiteX2" fmla="*/ 4082466 w 4088963"/>
              <a:gd name="connsiteY2" fmla="*/ 6844756 h 6857508"/>
              <a:gd name="connsiteX3" fmla="*/ 4088963 w 4088963"/>
              <a:gd name="connsiteY3" fmla="*/ 6844756 h 6857508"/>
              <a:gd name="connsiteX4" fmla="*/ 4088963 w 4088963"/>
              <a:gd name="connsiteY4" fmla="*/ 5223397 h 6857508"/>
              <a:gd name="connsiteX5" fmla="*/ 4082466 w 4088963"/>
              <a:gd name="connsiteY5" fmla="*/ 5223397 h 6857508"/>
              <a:gd name="connsiteX6" fmla="*/ 4082466 w 4088963"/>
              <a:gd name="connsiteY6" fmla="*/ 0 h 6857508"/>
              <a:gd name="connsiteX7" fmla="*/ 0 w 4088963"/>
              <a:gd name="connsiteY7" fmla="*/ 0 h 6857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88963" h="6857508">
                <a:moveTo>
                  <a:pt x="0" y="6857508"/>
                </a:moveTo>
                <a:lnTo>
                  <a:pt x="4082466" y="6857508"/>
                </a:lnTo>
                <a:lnTo>
                  <a:pt x="4082466" y="6844756"/>
                </a:lnTo>
                <a:lnTo>
                  <a:pt x="4088963" y="6844756"/>
                </a:lnTo>
                <a:lnTo>
                  <a:pt x="4088963" y="5223397"/>
                </a:lnTo>
                <a:lnTo>
                  <a:pt x="4082466" y="5223397"/>
                </a:lnTo>
                <a:lnTo>
                  <a:pt x="4082466" y="0"/>
                </a:lnTo>
                <a:lnTo>
                  <a:pt x="0" y="0"/>
                </a:lnTo>
                <a:close/>
              </a:path>
            </a:pathLst>
          </a:custGeom>
          <a:gradFill flip="none" rotWithShape="1">
            <a:gsLst>
              <a:gs pos="100000">
                <a:schemeClr val="accent1">
                  <a:alpha val="79000"/>
                </a:schemeClr>
              </a:gs>
              <a:gs pos="50000">
                <a:schemeClr val="tx1">
                  <a:alpha val="0"/>
                </a:schemeClr>
              </a:gs>
            </a:gsLst>
            <a:lin ang="1800000" scaled="0"/>
            <a:tileRect/>
          </a:gradFill>
          <a:ln w="14480" cap="flat">
            <a:noFill/>
            <a:prstDash val="solid"/>
            <a:miter/>
          </a:ln>
        </p:spPr>
        <p:txBody>
          <a:bodyPr wrap="square" rtlCol="0" anchor="ctr">
            <a:noAutofit/>
          </a:bodyPr>
          <a:lstStyle>
            <a:lvl1pPr>
              <a:defRPr lang="en-AU" sz="1800" dirty="0">
                <a:solidFill>
                  <a:schemeClr val="tx1"/>
                </a:solidFill>
              </a:defRPr>
            </a:lvl1pPr>
          </a:lstStyle>
          <a:p>
            <a:pPr lvl="0"/>
            <a:r>
              <a:rPr lang="en-US" dirty="0"/>
              <a:t> </a:t>
            </a:r>
            <a:endParaRPr lang="en-AU" dirty="0"/>
          </a:p>
        </p:txBody>
      </p:sp>
      <p:sp>
        <p:nvSpPr>
          <p:cNvPr id="23" name="Picture Placeholder 22">
            <a:extLst>
              <a:ext uri="{FF2B5EF4-FFF2-40B4-BE49-F238E27FC236}">
                <a16:creationId xmlns:a16="http://schemas.microsoft.com/office/drawing/2014/main" id="{7FE73925-D253-41CC-91DA-DAB6819CFC55}"/>
              </a:ext>
            </a:extLst>
          </p:cNvPr>
          <p:cNvSpPr>
            <a:spLocks noGrp="1"/>
          </p:cNvSpPr>
          <p:nvPr>
            <p:ph type="pic" sz="quarter" idx="10" hasCustomPrompt="1"/>
          </p:nvPr>
        </p:nvSpPr>
        <p:spPr>
          <a:xfrm>
            <a:off x="0" y="-1"/>
            <a:ext cx="12192000" cy="6858000"/>
          </a:xfrm>
          <a:prstGeom prst="rect">
            <a:avLst/>
          </a:prstGeom>
          <a:solidFill>
            <a:schemeClr val="bg1">
              <a:lumMod val="95000"/>
            </a:schemeClr>
          </a:solidFill>
        </p:spPr>
        <p:txBody>
          <a:bodyPr wrap="square" anchor="ctr" anchorCtr="0">
            <a:noAutofit/>
          </a:bodyPr>
          <a:lstStyle>
            <a:lvl1pPr algn="ctr">
              <a:defRPr/>
            </a:lvl1pPr>
          </a:lstStyle>
          <a:p>
            <a:r>
              <a:rPr lang="en-AU" dirty="0"/>
              <a:t>Insert image and send to back</a:t>
            </a:r>
          </a:p>
        </p:txBody>
      </p:sp>
      <p:sp>
        <p:nvSpPr>
          <p:cNvPr id="24" name="Text Placeholder 23">
            <a:extLst>
              <a:ext uri="{FF2B5EF4-FFF2-40B4-BE49-F238E27FC236}">
                <a16:creationId xmlns:a16="http://schemas.microsoft.com/office/drawing/2014/main" id="{BF9620DD-FE5D-4D87-AC0F-D597D310D054}"/>
              </a:ext>
            </a:extLst>
          </p:cNvPr>
          <p:cNvSpPr>
            <a:spLocks noGrp="1"/>
          </p:cNvSpPr>
          <p:nvPr>
            <p:ph type="body" sz="quarter" idx="14" hasCustomPrompt="1"/>
          </p:nvPr>
        </p:nvSpPr>
        <p:spPr>
          <a:xfrm>
            <a:off x="407368" y="0"/>
            <a:ext cx="4045952" cy="5962455"/>
          </a:xfrm>
          <a:custGeom>
            <a:avLst/>
            <a:gdLst>
              <a:gd name="connsiteX0" fmla="*/ 0 w 4045952"/>
              <a:gd name="connsiteY0" fmla="*/ 0 h 5962455"/>
              <a:gd name="connsiteX1" fmla="*/ 4045952 w 4045952"/>
              <a:gd name="connsiteY1" fmla="*/ 0 h 5962455"/>
              <a:gd name="connsiteX2" fmla="*/ 4045952 w 4045952"/>
              <a:gd name="connsiteY2" fmla="*/ 5962455 h 5962455"/>
              <a:gd name="connsiteX3" fmla="*/ 1276084 w 4045952"/>
              <a:gd name="connsiteY3" fmla="*/ 5962455 h 5962455"/>
              <a:gd name="connsiteX4" fmla="*/ 1276084 w 4045952"/>
              <a:gd name="connsiteY4" fmla="*/ 5962374 h 5962455"/>
              <a:gd name="connsiteX5" fmla="*/ 1200404 w 4045952"/>
              <a:gd name="connsiteY5" fmla="*/ 5962374 h 5962455"/>
              <a:gd name="connsiteX6" fmla="*/ 5630 w 4045952"/>
              <a:gd name="connsiteY6" fmla="*/ 4698435 h 5962455"/>
              <a:gd name="connsiteX7" fmla="*/ 0 w 4045952"/>
              <a:gd name="connsiteY7" fmla="*/ 4593084 h 5962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45952" h="5962455">
                <a:moveTo>
                  <a:pt x="0" y="0"/>
                </a:moveTo>
                <a:lnTo>
                  <a:pt x="4045952" y="0"/>
                </a:lnTo>
                <a:lnTo>
                  <a:pt x="4045952" y="5962455"/>
                </a:lnTo>
                <a:lnTo>
                  <a:pt x="1276084" y="5962455"/>
                </a:lnTo>
                <a:lnTo>
                  <a:pt x="1276084" y="5962374"/>
                </a:lnTo>
                <a:lnTo>
                  <a:pt x="1200404" y="5962374"/>
                </a:lnTo>
                <a:cubicBezTo>
                  <a:pt x="544767" y="5762872"/>
                  <a:pt x="63257" y="5240297"/>
                  <a:pt x="5630" y="4698435"/>
                </a:cubicBezTo>
                <a:lnTo>
                  <a:pt x="0" y="4593084"/>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a:defRPr lang="en-US" sz="1800" smtClean="0">
                <a:solidFill>
                  <a:schemeClr val="lt1"/>
                </a:solidFill>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AU" sz="1800">
                <a:solidFill>
                  <a:schemeClr val="lt1"/>
                </a:solidFill>
              </a:defRPr>
            </a:lvl5pPr>
          </a:lstStyle>
          <a:p>
            <a:pPr lvl="0" algn="ctr"/>
            <a:r>
              <a:rPr lang="en-US" dirty="0"/>
              <a:t> </a:t>
            </a:r>
            <a:endParaRPr lang="en-AU" dirty="0"/>
          </a:p>
        </p:txBody>
      </p:sp>
      <p:sp>
        <p:nvSpPr>
          <p:cNvPr id="12" name="Footer Placeholder 11">
            <a:extLst>
              <a:ext uri="{FF2B5EF4-FFF2-40B4-BE49-F238E27FC236}">
                <a16:creationId xmlns:a16="http://schemas.microsoft.com/office/drawing/2014/main" id="{A25860B6-572B-42C8-98B4-41BF602CD44E}"/>
              </a:ext>
            </a:extLst>
          </p:cNvPr>
          <p:cNvSpPr>
            <a:spLocks noGrp="1"/>
          </p:cNvSpPr>
          <p:nvPr>
            <p:ph type="ftr" sz="quarter" idx="12"/>
          </p:nvPr>
        </p:nvSpPr>
        <p:spPr/>
        <p:txBody>
          <a:bodyPr/>
          <a:lstStyle>
            <a:lvl1pPr>
              <a:defRPr>
                <a:solidFill>
                  <a:schemeClr val="bg1"/>
                </a:solidFill>
              </a:defRPr>
            </a:lvl1pPr>
          </a:lstStyle>
          <a:p>
            <a:endParaRPr lang="en-US"/>
          </a:p>
        </p:txBody>
      </p:sp>
      <p:sp>
        <p:nvSpPr>
          <p:cNvPr id="13" name="Slide Number Placeholder 12">
            <a:extLst>
              <a:ext uri="{FF2B5EF4-FFF2-40B4-BE49-F238E27FC236}">
                <a16:creationId xmlns:a16="http://schemas.microsoft.com/office/drawing/2014/main" id="{E4BE4F66-8978-4B9A-B365-ABFD2A461631}"/>
              </a:ext>
            </a:extLst>
          </p:cNvPr>
          <p:cNvSpPr>
            <a:spLocks noGrp="1"/>
          </p:cNvSpPr>
          <p:nvPr>
            <p:ph type="sldNum" sz="quarter" idx="13"/>
          </p:nvPr>
        </p:nvSpPr>
        <p:spPr/>
        <p:txBody>
          <a:bodyPr/>
          <a:lstStyle>
            <a:lvl1pPr>
              <a:defRPr>
                <a:solidFill>
                  <a:schemeClr val="bg1"/>
                </a:solidFill>
              </a:defRPr>
            </a:lvl1pPr>
          </a:lstStyle>
          <a:p>
            <a:fld id="{C1C9B50E-D894-5741-84C2-91225D19B5B3}" type="slidenum">
              <a:rPr lang="en-US" smtClean="0"/>
              <a:t>‹#›</a:t>
            </a:fld>
            <a:endParaRPr lang="en-US"/>
          </a:p>
        </p:txBody>
      </p:sp>
      <p:sp>
        <p:nvSpPr>
          <p:cNvPr id="25" name="Title 1">
            <a:extLst>
              <a:ext uri="{FF2B5EF4-FFF2-40B4-BE49-F238E27FC236}">
                <a16:creationId xmlns:a16="http://schemas.microsoft.com/office/drawing/2014/main" id="{C94CA15D-2F52-4803-BDAE-1E7449D1A8A5}"/>
              </a:ext>
            </a:extLst>
          </p:cNvPr>
          <p:cNvSpPr>
            <a:spLocks noGrp="1"/>
          </p:cNvSpPr>
          <p:nvPr>
            <p:ph type="title" hasCustomPrompt="1"/>
          </p:nvPr>
        </p:nvSpPr>
        <p:spPr>
          <a:xfrm>
            <a:off x="1127448" y="1557338"/>
            <a:ext cx="512961" cy="498598"/>
          </a:xfrm>
          <a:noFill/>
        </p:spPr>
        <p:txBody>
          <a:bodyPr wrap="none" lIns="0" tIns="0" rIns="0" bIns="0" rtlCol="0">
            <a:spAutoFit/>
          </a:bodyPr>
          <a:lstStyle>
            <a:lvl1pPr>
              <a:defRPr lang="en-AU" sz="3600" spc="0" baseline="0" dirty="0">
                <a:solidFill>
                  <a:schemeClr val="bg1"/>
                </a:solidFill>
                <a:latin typeface="+mn-lt"/>
                <a:ea typeface="+mn-ea"/>
                <a:cs typeface="+mn-cs"/>
              </a:defRPr>
            </a:lvl1pPr>
          </a:lstStyle>
          <a:p>
            <a:pPr marL="0" lvl="0" algn="r"/>
            <a:r>
              <a:rPr lang="en-US" dirty="0"/>
              <a:t>##</a:t>
            </a:r>
            <a:endParaRPr lang="en-AU" dirty="0"/>
          </a:p>
        </p:txBody>
      </p:sp>
      <p:sp>
        <p:nvSpPr>
          <p:cNvPr id="26" name="Text Placeholder 6">
            <a:extLst>
              <a:ext uri="{FF2B5EF4-FFF2-40B4-BE49-F238E27FC236}">
                <a16:creationId xmlns:a16="http://schemas.microsoft.com/office/drawing/2014/main" id="{260FF8B9-2D7B-497E-87E0-AFAC01227A34}"/>
              </a:ext>
            </a:extLst>
          </p:cNvPr>
          <p:cNvSpPr>
            <a:spLocks noGrp="1"/>
          </p:cNvSpPr>
          <p:nvPr>
            <p:ph type="body" sz="quarter" idx="15" hasCustomPrompt="1"/>
          </p:nvPr>
        </p:nvSpPr>
        <p:spPr>
          <a:xfrm>
            <a:off x="1127448" y="2132260"/>
            <a:ext cx="2952427" cy="1495794"/>
          </a:xfrm>
          <a:prstGeom prst="rect">
            <a:avLst/>
          </a:prstGeom>
          <a:noFill/>
        </p:spPr>
        <p:txBody>
          <a:bodyPr wrap="square" lIns="0" tIns="0" rIns="0" bIns="0" rtlCol="0">
            <a:spAutoFit/>
          </a:bodyPr>
          <a:lstStyle>
            <a:lvl1pPr>
              <a:lnSpc>
                <a:spcPct val="80000"/>
              </a:lnSpc>
              <a:defRPr lang="en-US" sz="5400" b="0" spc="0" baseline="0" dirty="0">
                <a:solidFill>
                  <a:schemeClr val="bg1"/>
                </a:solidFill>
                <a:latin typeface="+mn-lt"/>
              </a:defRPr>
            </a:lvl1pPr>
          </a:lstStyle>
          <a:p>
            <a:pPr lvl="0">
              <a:lnSpc>
                <a:spcPct val="90000"/>
              </a:lnSpc>
            </a:pPr>
            <a:r>
              <a:rPr lang="en-US" dirty="0"/>
              <a:t>Divider slide</a:t>
            </a:r>
          </a:p>
        </p:txBody>
      </p:sp>
      <p:sp>
        <p:nvSpPr>
          <p:cNvPr id="27" name="Text Placeholder 21">
            <a:extLst>
              <a:ext uri="{FF2B5EF4-FFF2-40B4-BE49-F238E27FC236}">
                <a16:creationId xmlns:a16="http://schemas.microsoft.com/office/drawing/2014/main" id="{9E4A743E-85AA-4861-BE9B-D0A887D85162}"/>
              </a:ext>
            </a:extLst>
          </p:cNvPr>
          <p:cNvSpPr>
            <a:spLocks noGrp="1"/>
          </p:cNvSpPr>
          <p:nvPr>
            <p:ph type="body" sz="quarter" idx="16" hasCustomPrompt="1"/>
          </p:nvPr>
        </p:nvSpPr>
        <p:spPr>
          <a:xfrm>
            <a:off x="1127448" y="3760012"/>
            <a:ext cx="2952427" cy="861774"/>
          </a:xfrm>
          <a:noFill/>
        </p:spPr>
        <p:txBody>
          <a:bodyPr wrap="square" lIns="0" tIns="0" rIns="0" bIns="0" rtlCol="0" anchor="t" anchorCtr="0">
            <a:spAutoFit/>
          </a:bodyPr>
          <a:lstStyle>
            <a:lvl1pPr>
              <a:lnSpc>
                <a:spcPct val="100000"/>
              </a:lnSpc>
              <a:defRPr lang="en-US" sz="1400" b="0" spc="0" baseline="0" smtClean="0">
                <a:solidFill>
                  <a:schemeClr val="bg1"/>
                </a:solidFill>
                <a:latin typeface="+mn-lt"/>
              </a:defRPr>
            </a:lvl1pPr>
            <a:lvl2pPr>
              <a:defRPr lang="en-US" sz="1800" smtClean="0"/>
            </a:lvl2pPr>
            <a:lvl3pPr>
              <a:defRPr lang="en-US" sz="1800" smtClean="0"/>
            </a:lvl3pPr>
            <a:lvl4pPr>
              <a:defRPr lang="en-US" sz="1800" smtClean="0"/>
            </a:lvl4pPr>
            <a:lvl5pPr>
              <a:defRPr lang="en-AU" sz="1800"/>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Praesent</a:t>
            </a:r>
            <a:r>
              <a:rPr lang="en-US" dirty="0"/>
              <a:t> </a:t>
            </a:r>
            <a:r>
              <a:rPr lang="en-US" dirty="0" err="1"/>
              <a:t>aliquet</a:t>
            </a:r>
            <a:r>
              <a:rPr lang="en-US" dirty="0"/>
              <a:t> </a:t>
            </a:r>
            <a:r>
              <a:rPr lang="en-US" dirty="0" err="1"/>
              <a:t>viverra</a:t>
            </a:r>
            <a:r>
              <a:rPr lang="en-US" dirty="0"/>
              <a:t> diam, </a:t>
            </a:r>
            <a:r>
              <a:rPr lang="en-US" dirty="0" err="1"/>
              <a:t>ornare</a:t>
            </a:r>
            <a:r>
              <a:rPr lang="en-US" dirty="0"/>
              <a:t> </a:t>
            </a:r>
            <a:r>
              <a:rPr lang="en-US" dirty="0" err="1"/>
              <a:t>suscipit</a:t>
            </a:r>
            <a:r>
              <a:rPr lang="en-US" dirty="0"/>
              <a:t> </a:t>
            </a:r>
            <a:r>
              <a:rPr lang="en-US" dirty="0" err="1"/>
              <a:t>turpis</a:t>
            </a:r>
            <a:r>
              <a:rPr lang="en-US" dirty="0"/>
              <a:t> </a:t>
            </a:r>
            <a:r>
              <a:rPr lang="en-US" dirty="0" err="1"/>
              <a:t>interdum</a:t>
            </a:r>
            <a:r>
              <a:rPr lang="en-US" dirty="0"/>
              <a:t> </a:t>
            </a:r>
            <a:r>
              <a:rPr lang="en-US" dirty="0" err="1"/>
              <a:t>quis</a:t>
            </a:r>
            <a:endParaRPr lang="en-US" dirty="0"/>
          </a:p>
        </p:txBody>
      </p:sp>
    </p:spTree>
    <p:extLst>
      <p:ext uri="{BB962C8B-B14F-4D97-AF65-F5344CB8AC3E}">
        <p14:creationId xmlns:p14="http://schemas.microsoft.com/office/powerpoint/2010/main" val="32156996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theme" Target="../theme/theme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95325" y="763960"/>
            <a:ext cx="9576000" cy="469056"/>
          </a:xfrm>
          <a:prstGeom prst="rect">
            <a:avLst/>
          </a:prstGeom>
        </p:spPr>
        <p:txBody>
          <a:bodyPr vert="horz" lIns="0" tIns="0" rIns="0" bIns="0" rtlCol="0" anchor="t" anchorCtr="0">
            <a:noAutofit/>
          </a:bodyPr>
          <a:lstStyle/>
          <a:p>
            <a:r>
              <a:rPr lang="en-US" dirty="0"/>
              <a:t>[Title]</a:t>
            </a:r>
            <a:endParaRPr lang="en-AU" dirty="0"/>
          </a:p>
        </p:txBody>
      </p:sp>
      <p:sp>
        <p:nvSpPr>
          <p:cNvPr id="6" name="Footer Placeholder 4"/>
          <p:cNvSpPr>
            <a:spLocks noGrp="1"/>
          </p:cNvSpPr>
          <p:nvPr>
            <p:ph type="ftr" sz="quarter" idx="3"/>
          </p:nvPr>
        </p:nvSpPr>
        <p:spPr>
          <a:xfrm>
            <a:off x="695326" y="6526800"/>
            <a:ext cx="3360109" cy="108000"/>
          </a:xfrm>
          <a:prstGeom prst="rect">
            <a:avLst/>
          </a:prstGeom>
        </p:spPr>
        <p:txBody>
          <a:bodyPr vert="horz" lIns="0" tIns="0" rIns="0" bIns="0" rtlCol="0" anchor="ctr"/>
          <a:lstStyle>
            <a:lvl1pPr algn="l">
              <a:defRPr sz="800" b="0">
                <a:solidFill>
                  <a:schemeClr val="tx1"/>
                </a:solidFill>
              </a:defRPr>
            </a:lvl1pPr>
          </a:lstStyle>
          <a:p>
            <a:endParaRPr lang="en-US"/>
          </a:p>
        </p:txBody>
      </p:sp>
      <p:sp>
        <p:nvSpPr>
          <p:cNvPr id="7" name="Slide Number Placeholder 5"/>
          <p:cNvSpPr>
            <a:spLocks noGrp="1"/>
          </p:cNvSpPr>
          <p:nvPr>
            <p:ph type="sldNum" sz="quarter" idx="4"/>
          </p:nvPr>
        </p:nvSpPr>
        <p:spPr>
          <a:xfrm>
            <a:off x="11208568" y="6526800"/>
            <a:ext cx="288032" cy="108000"/>
          </a:xfrm>
          <a:prstGeom prst="rect">
            <a:avLst/>
          </a:prstGeom>
        </p:spPr>
        <p:txBody>
          <a:bodyPr vert="horz" lIns="0" tIns="0" rIns="0" bIns="0" rtlCol="0" anchor="ctr"/>
          <a:lstStyle>
            <a:lvl1pPr algn="r">
              <a:defRPr sz="800">
                <a:solidFill>
                  <a:schemeClr val="tx1"/>
                </a:solidFill>
              </a:defRPr>
            </a:lvl1pPr>
          </a:lstStyle>
          <a:p>
            <a:fld id="{C1C9B50E-D894-5741-84C2-91225D19B5B3}" type="slidenum">
              <a:rPr lang="en-US" smtClean="0"/>
              <a:t>‹#›</a:t>
            </a:fld>
            <a:endParaRPr lang="en-US"/>
          </a:p>
        </p:txBody>
      </p:sp>
      <p:sp>
        <p:nvSpPr>
          <p:cNvPr id="5" name="Text Placeholder 4">
            <a:extLst>
              <a:ext uri="{FF2B5EF4-FFF2-40B4-BE49-F238E27FC236}">
                <a16:creationId xmlns:a16="http://schemas.microsoft.com/office/drawing/2014/main" id="{F7B3D40D-3A3C-4C3B-B5E3-57416DC62D0A}"/>
              </a:ext>
            </a:extLst>
          </p:cNvPr>
          <p:cNvSpPr>
            <a:spLocks noGrp="1"/>
          </p:cNvSpPr>
          <p:nvPr>
            <p:ph type="body" idx="1"/>
          </p:nvPr>
        </p:nvSpPr>
        <p:spPr>
          <a:xfrm>
            <a:off x="695325" y="2030400"/>
            <a:ext cx="9576000" cy="3671887"/>
          </a:xfrm>
          <a:prstGeom prst="rect">
            <a:avLst/>
          </a:prstGeom>
        </p:spPr>
        <p:txBody>
          <a:bodyPr vert="horz" lIns="0" tIns="0" rIns="0" bIns="0" rtlCol="0">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dirty="0"/>
          </a:p>
        </p:txBody>
      </p:sp>
      <p:pic>
        <p:nvPicPr>
          <p:cNvPr id="8" name="Picture 7">
            <a:extLst>
              <a:ext uri="{FF2B5EF4-FFF2-40B4-BE49-F238E27FC236}">
                <a16:creationId xmlns:a16="http://schemas.microsoft.com/office/drawing/2014/main" id="{E0FB2558-6228-01A8-6AA9-F913EDFCDE95}"/>
              </a:ext>
            </a:extLst>
          </p:cNvPr>
          <p:cNvPicPr preferRelativeResize="0">
            <a:picLocks noChangeAspect="1"/>
          </p:cNvPicPr>
          <p:nvPr/>
        </p:nvPicPr>
        <p:blipFill>
          <a:blip r:embed="rId52" cstate="screen">
            <a:extLst>
              <a:ext uri="{28A0092B-C50C-407E-A947-70E740481C1C}">
                <a14:useLocalDpi xmlns:a14="http://schemas.microsoft.com/office/drawing/2010/main"/>
              </a:ext>
            </a:extLst>
          </a:blip>
          <a:stretch>
            <a:fillRect/>
          </a:stretch>
        </p:blipFill>
        <p:spPr>
          <a:xfrm>
            <a:off x="10314000" y="360001"/>
            <a:ext cx="1512000" cy="396445"/>
          </a:xfrm>
          <a:prstGeom prst="rect">
            <a:avLst/>
          </a:prstGeom>
        </p:spPr>
      </p:pic>
    </p:spTree>
    <p:extLst>
      <p:ext uri="{BB962C8B-B14F-4D97-AF65-F5344CB8AC3E}">
        <p14:creationId xmlns:p14="http://schemas.microsoft.com/office/powerpoint/2010/main" val="417494339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 id="2147483707" r:id="rId47"/>
    <p:sldLayoutId id="2147483708" r:id="rId48"/>
    <p:sldLayoutId id="2147483709" r:id="rId49"/>
    <p:sldLayoutId id="2147483710" r:id="rId50"/>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800" b="0" kern="1200">
          <a:solidFill>
            <a:schemeClr val="accent1"/>
          </a:solidFill>
          <a:latin typeface="+mj-lt"/>
          <a:ea typeface="+mj-ea"/>
          <a:cs typeface="+mj-cs"/>
        </a:defRPr>
      </a:lvl1pPr>
    </p:titleStyle>
    <p:bodyStyle>
      <a:lvl1pPr marL="0" indent="0" algn="l" defTabSz="914400" rtl="0" eaLnBrk="1" latinLnBrk="0" hangingPunct="1">
        <a:lnSpc>
          <a:spcPct val="100000"/>
        </a:lnSpc>
        <a:spcBef>
          <a:spcPts val="300"/>
        </a:spcBef>
        <a:spcAft>
          <a:spcPts val="1200"/>
        </a:spcAft>
        <a:buClr>
          <a:schemeClr val="tx1"/>
        </a:buClr>
        <a:buFont typeface="Arial" panose="020B0604020202020204" pitchFamily="34" charset="0"/>
        <a:buNone/>
        <a:defRPr lang="en-US" sz="1400" b="1" kern="1200" dirty="0">
          <a:solidFill>
            <a:schemeClr val="accent1"/>
          </a:solidFill>
          <a:latin typeface="+mn-lt"/>
          <a:ea typeface="+mn-ea"/>
          <a:cs typeface="+mn-cs"/>
        </a:defRPr>
      </a:lvl1pPr>
      <a:lvl2pPr marL="612" indent="0" algn="l" defTabSz="914400" rtl="0" eaLnBrk="1" latinLnBrk="0" hangingPunct="1">
        <a:lnSpc>
          <a:spcPct val="100000"/>
        </a:lnSpc>
        <a:spcBef>
          <a:spcPts val="300"/>
        </a:spcBef>
        <a:spcAft>
          <a:spcPts val="1200"/>
        </a:spcAft>
        <a:buClr>
          <a:schemeClr val="tx1"/>
        </a:buClr>
        <a:buFont typeface="Arial" panose="020B0604020202020204" pitchFamily="34" charset="0"/>
        <a:buNone/>
        <a:defRPr lang="en-US" sz="1400" kern="1200" dirty="0">
          <a:solidFill>
            <a:schemeClr val="tx1"/>
          </a:solidFill>
          <a:latin typeface="+mn-lt"/>
          <a:ea typeface="+mn-ea"/>
          <a:cs typeface="+mn-cs"/>
        </a:defRPr>
      </a:lvl2pPr>
      <a:lvl3pPr marL="180000" indent="-179388" algn="l" defTabSz="914400" rtl="0" eaLnBrk="1" latinLnBrk="0" hangingPunct="1">
        <a:lnSpc>
          <a:spcPct val="100000"/>
        </a:lnSpc>
        <a:spcBef>
          <a:spcPts val="300"/>
        </a:spcBef>
        <a:spcAft>
          <a:spcPts val="1200"/>
        </a:spcAft>
        <a:buClr>
          <a:schemeClr val="accent1"/>
        </a:buClr>
        <a:buSzPct val="120000"/>
        <a:buFont typeface="Arial" panose="020B0604020202020204" pitchFamily="34" charset="0"/>
        <a:buChar char="•"/>
        <a:defRPr lang="en-US" sz="1400" kern="1200" baseline="0" dirty="0">
          <a:solidFill>
            <a:schemeClr val="tx1"/>
          </a:solidFill>
          <a:latin typeface="+mn-lt"/>
          <a:ea typeface="+mn-ea"/>
          <a:cs typeface="+mn-cs"/>
        </a:defRPr>
      </a:lvl3pPr>
      <a:lvl4pPr marL="457200" indent="-277813" algn="l" defTabSz="914400" rtl="0" eaLnBrk="1" latinLnBrk="0" hangingPunct="1">
        <a:lnSpc>
          <a:spcPct val="100000"/>
        </a:lnSpc>
        <a:spcBef>
          <a:spcPts val="300"/>
        </a:spcBef>
        <a:spcAft>
          <a:spcPts val="1200"/>
        </a:spcAft>
        <a:buFont typeface="DM Sans" pitchFamily="2" charset="0"/>
        <a:buChar char="–"/>
        <a:defRPr lang="en-US" sz="1400" kern="1200" baseline="0" dirty="0">
          <a:solidFill>
            <a:schemeClr val="tx1"/>
          </a:solidFill>
          <a:latin typeface="+mn-lt"/>
          <a:ea typeface="+mn-ea"/>
          <a:cs typeface="+mn-cs"/>
        </a:defRPr>
      </a:lvl4pPr>
      <a:lvl5pPr marL="723900" indent="-266700" algn="l" defTabSz="914400" rtl="0" eaLnBrk="1" latinLnBrk="0" hangingPunct="1">
        <a:lnSpc>
          <a:spcPct val="100000"/>
        </a:lnSpc>
        <a:spcBef>
          <a:spcPts val="300"/>
        </a:spcBef>
        <a:spcAft>
          <a:spcPts val="1200"/>
        </a:spcAft>
        <a:buFont typeface="Arial" panose="020B0604020202020204" pitchFamily="34" charset="0"/>
        <a:buChar char="•"/>
        <a:defRPr lang="en-US" sz="1400" kern="1200" baseline="0" dirty="0">
          <a:solidFill>
            <a:schemeClr val="tx1"/>
          </a:solidFill>
          <a:latin typeface="+mn-lt"/>
          <a:ea typeface="+mn-ea"/>
          <a:cs typeface="+mn-cs"/>
        </a:defRPr>
      </a:lvl5pPr>
      <a:lvl6pPr marL="0" indent="0" algn="l" defTabSz="914400" rtl="0" eaLnBrk="1" latinLnBrk="0" hangingPunct="1">
        <a:spcBef>
          <a:spcPts val="600"/>
        </a:spcBef>
        <a:spcAft>
          <a:spcPts val="300"/>
        </a:spcAft>
        <a:buFont typeface="Arial" pitchFamily="34" charset="0"/>
        <a:buNone/>
        <a:defRPr lang="en-AU" sz="1600" b="0" kern="1200" baseline="0" dirty="0">
          <a:solidFill>
            <a:schemeClr val="accent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 pos="3840">
          <p15:clr>
            <a:srgbClr val="F26B43"/>
          </p15:clr>
        </p15:guide>
        <p15:guide id="3" pos="438">
          <p15:clr>
            <a:srgbClr val="F26B43"/>
          </p15:clr>
        </p15:guide>
        <p15:guide id="6" orient="horz" pos="3974">
          <p15:clr>
            <a:srgbClr val="F26B43"/>
          </p15:clr>
        </p15:guide>
        <p15:guide id="7" orient="horz" pos="436">
          <p15:clr>
            <a:srgbClr val="F26B43"/>
          </p15:clr>
        </p15:guide>
        <p15:guide id="9" pos="3961">
          <p15:clr>
            <a:srgbClr val="F26B43"/>
          </p15:clr>
        </p15:guide>
        <p15:guide id="10" pos="3719">
          <p15:clr>
            <a:srgbClr val="F26B43"/>
          </p15:clr>
        </p15:guide>
        <p15:guide id="11" orient="horz" pos="4110">
          <p15:clr>
            <a:srgbClr val="F26B43"/>
          </p15:clr>
        </p15:guide>
        <p15:guide id="13" pos="7242">
          <p15:clr>
            <a:srgbClr val="F26B43"/>
          </p15:clr>
        </p15:guide>
        <p15:guide id="14" orient="horz" pos="981">
          <p15:clr>
            <a:srgbClr val="F26B43"/>
          </p15:clr>
        </p15:guide>
        <p15:guide id="15" pos="2772">
          <p15:clr>
            <a:srgbClr val="F26B43"/>
          </p15:clr>
        </p15:guide>
        <p15:guide id="16" pos="2570">
          <p15:clr>
            <a:srgbClr val="F26B43"/>
          </p15:clr>
        </p15:guide>
        <p15:guide id="17" pos="5110">
          <p15:clr>
            <a:srgbClr val="F26B43"/>
          </p15:clr>
        </p15:guide>
        <p15:guide id="18" pos="4908">
          <p15:clr>
            <a:srgbClr val="F26B43"/>
          </p15:clr>
        </p15:guide>
        <p15:guide id="19" orient="horz" pos="1661">
          <p15:clr>
            <a:srgbClr val="F26B43"/>
          </p15:clr>
        </p15:guide>
        <p15:guide id="20" orient="horz" pos="1933">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49.xml"/></Relationships>
</file>

<file path=ppt/slides/_rels/slide1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9.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49.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tuonglab/tuong-group-onboarding" TargetMode="External"/><Relationship Id="rId2" Type="http://schemas.openxmlformats.org/officeDocument/2006/relationships/image" Target="../media/image24.png"/><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github.com/" TargetMode="Externa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hyperlink" Target="https://desktop.github.com/" TargetMode="External"/><Relationship Id="rId2" Type="http://schemas.openxmlformats.org/officeDocument/2006/relationships/image" Target="../media/image6.png"/><Relationship Id="rId1" Type="http://schemas.openxmlformats.org/officeDocument/2006/relationships/slideLayout" Target="../slideLayouts/slideLayout49.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code.visualstudio.com/" TargetMode="External"/><Relationship Id="rId1" Type="http://schemas.openxmlformats.org/officeDocument/2006/relationships/slideLayout" Target="../slideLayouts/slideLayout49.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github.com/tuonglab" TargetMode="External"/><Relationship Id="rId1" Type="http://schemas.openxmlformats.org/officeDocument/2006/relationships/slideLayout" Target="../slideLayouts/slideLayout49.xml"/><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49.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49.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9.xml"/><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098747-5DDE-2BF1-6CD2-D4851AC02C87}"/>
              </a:ext>
            </a:extLst>
          </p:cNvPr>
          <p:cNvSpPr>
            <a:spLocks noGrp="1"/>
          </p:cNvSpPr>
          <p:nvPr>
            <p:ph type="title"/>
          </p:nvPr>
        </p:nvSpPr>
        <p:spPr/>
        <p:txBody>
          <a:bodyPr/>
          <a:lstStyle/>
          <a:p>
            <a:r>
              <a:rPr lang="en-US" dirty="0"/>
              <a:t>Tuong lab notebook and scripts</a:t>
            </a:r>
            <a:br>
              <a:rPr lang="en-US" dirty="0"/>
            </a:br>
            <a:r>
              <a:rPr lang="en-US" dirty="0"/>
              <a:t>management onboarding</a:t>
            </a:r>
          </a:p>
        </p:txBody>
      </p:sp>
      <p:sp>
        <p:nvSpPr>
          <p:cNvPr id="4" name="TextBox 3">
            <a:extLst>
              <a:ext uri="{FF2B5EF4-FFF2-40B4-BE49-F238E27FC236}">
                <a16:creationId xmlns:a16="http://schemas.microsoft.com/office/drawing/2014/main" id="{F0853803-F7E9-0F69-C4A6-FCB245E5B645}"/>
              </a:ext>
            </a:extLst>
          </p:cNvPr>
          <p:cNvSpPr txBox="1"/>
          <p:nvPr/>
        </p:nvSpPr>
        <p:spPr>
          <a:xfrm>
            <a:off x="5063706" y="3157269"/>
            <a:ext cx="1338828" cy="369332"/>
          </a:xfrm>
          <a:prstGeom prst="rect">
            <a:avLst/>
          </a:prstGeom>
          <a:noFill/>
        </p:spPr>
        <p:txBody>
          <a:bodyPr wrap="none" rtlCol="0">
            <a:spAutoFit/>
          </a:bodyPr>
          <a:lstStyle/>
          <a:p>
            <a:r>
              <a:rPr lang="en-US" dirty="0"/>
              <a:t>14/07/2023</a:t>
            </a:r>
          </a:p>
        </p:txBody>
      </p:sp>
    </p:spTree>
    <p:extLst>
      <p:ext uri="{BB962C8B-B14F-4D97-AF65-F5344CB8AC3E}">
        <p14:creationId xmlns:p14="http://schemas.microsoft.com/office/powerpoint/2010/main" val="2712013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DF1BB8-58AE-20BE-81E4-B447ACED2707}"/>
              </a:ext>
            </a:extLst>
          </p:cNvPr>
          <p:cNvSpPr>
            <a:spLocks noGrp="1"/>
          </p:cNvSpPr>
          <p:nvPr>
            <p:ph type="title"/>
          </p:nvPr>
        </p:nvSpPr>
        <p:spPr/>
        <p:txBody>
          <a:bodyPr/>
          <a:lstStyle/>
          <a:p>
            <a:r>
              <a:rPr lang="en-US" dirty="0"/>
              <a:t>Check your </a:t>
            </a:r>
            <a:r>
              <a:rPr lang="en-US" dirty="0" err="1"/>
              <a:t>github</a:t>
            </a:r>
            <a:r>
              <a:rPr lang="en-US" dirty="0"/>
              <a:t> repo online</a:t>
            </a:r>
          </a:p>
        </p:txBody>
      </p:sp>
      <p:pic>
        <p:nvPicPr>
          <p:cNvPr id="3" name="Picture 2">
            <a:extLst>
              <a:ext uri="{FF2B5EF4-FFF2-40B4-BE49-F238E27FC236}">
                <a16:creationId xmlns:a16="http://schemas.microsoft.com/office/drawing/2014/main" id="{79F38CB8-4430-8488-3C48-436BDB56462E}"/>
              </a:ext>
            </a:extLst>
          </p:cNvPr>
          <p:cNvPicPr>
            <a:picLocks noChangeAspect="1"/>
          </p:cNvPicPr>
          <p:nvPr/>
        </p:nvPicPr>
        <p:blipFill>
          <a:blip r:embed="rId2"/>
          <a:stretch>
            <a:fillRect/>
          </a:stretch>
        </p:blipFill>
        <p:spPr>
          <a:xfrm>
            <a:off x="6516752" y="1950031"/>
            <a:ext cx="5675248" cy="2613344"/>
          </a:xfrm>
          <a:prstGeom prst="rect">
            <a:avLst/>
          </a:prstGeom>
        </p:spPr>
      </p:pic>
      <p:pic>
        <p:nvPicPr>
          <p:cNvPr id="4" name="Picture 3">
            <a:extLst>
              <a:ext uri="{FF2B5EF4-FFF2-40B4-BE49-F238E27FC236}">
                <a16:creationId xmlns:a16="http://schemas.microsoft.com/office/drawing/2014/main" id="{42BDE035-6EB3-8A8A-5D43-99EFC03E31BE}"/>
              </a:ext>
            </a:extLst>
          </p:cNvPr>
          <p:cNvPicPr>
            <a:picLocks noChangeAspect="1"/>
          </p:cNvPicPr>
          <p:nvPr/>
        </p:nvPicPr>
        <p:blipFill>
          <a:blip r:embed="rId3"/>
          <a:stretch>
            <a:fillRect/>
          </a:stretch>
        </p:blipFill>
        <p:spPr>
          <a:xfrm>
            <a:off x="130833" y="1833561"/>
            <a:ext cx="6070075" cy="3920257"/>
          </a:xfrm>
          <a:prstGeom prst="rect">
            <a:avLst/>
          </a:prstGeom>
        </p:spPr>
      </p:pic>
      <p:cxnSp>
        <p:nvCxnSpPr>
          <p:cNvPr id="6" name="Straight Arrow Connector 5">
            <a:extLst>
              <a:ext uri="{FF2B5EF4-FFF2-40B4-BE49-F238E27FC236}">
                <a16:creationId xmlns:a16="http://schemas.microsoft.com/office/drawing/2014/main" id="{BDB25076-5809-F0B8-E09D-F4A5AAD4BF80}"/>
              </a:ext>
            </a:extLst>
          </p:cNvPr>
          <p:cNvCxnSpPr/>
          <p:nvPr/>
        </p:nvCxnSpPr>
        <p:spPr>
          <a:xfrm>
            <a:off x="1147313" y="3364302"/>
            <a:ext cx="5167223" cy="0"/>
          </a:xfrm>
          <a:prstGeom prst="straightConnector1">
            <a:avLst/>
          </a:prstGeom>
          <a:ln w="762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DD8DFDD-87B4-E50A-6C8F-8281D159672A}"/>
              </a:ext>
            </a:extLst>
          </p:cNvPr>
          <p:cNvSpPr txBox="1"/>
          <p:nvPr/>
        </p:nvSpPr>
        <p:spPr>
          <a:xfrm>
            <a:off x="6374921" y="5046453"/>
            <a:ext cx="3812876" cy="369332"/>
          </a:xfrm>
          <a:prstGeom prst="rect">
            <a:avLst/>
          </a:prstGeom>
          <a:noFill/>
        </p:spPr>
        <p:txBody>
          <a:bodyPr wrap="square" rtlCol="0">
            <a:spAutoFit/>
          </a:bodyPr>
          <a:lstStyle/>
          <a:p>
            <a:r>
              <a:rPr lang="en-US" dirty="0"/>
              <a:t>Your changes are now live</a:t>
            </a:r>
          </a:p>
        </p:txBody>
      </p:sp>
    </p:spTree>
    <p:extLst>
      <p:ext uri="{BB962C8B-B14F-4D97-AF65-F5344CB8AC3E}">
        <p14:creationId xmlns:p14="http://schemas.microsoft.com/office/powerpoint/2010/main" val="17951417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5EF3A6-63C7-5A68-4CE5-948B86AA6EEB}"/>
              </a:ext>
            </a:extLst>
          </p:cNvPr>
          <p:cNvSpPr>
            <a:spLocks noGrp="1"/>
          </p:cNvSpPr>
          <p:nvPr>
            <p:ph type="title"/>
          </p:nvPr>
        </p:nvSpPr>
        <p:spPr/>
        <p:txBody>
          <a:bodyPr/>
          <a:lstStyle/>
          <a:p>
            <a:r>
              <a:rPr lang="en-US" sz="3600" dirty="0"/>
              <a:t>If I were to then take a look at your repo, I can now look at it and give you my feedback live!</a:t>
            </a:r>
          </a:p>
        </p:txBody>
      </p:sp>
      <p:pic>
        <p:nvPicPr>
          <p:cNvPr id="3" name="Picture 2">
            <a:extLst>
              <a:ext uri="{FF2B5EF4-FFF2-40B4-BE49-F238E27FC236}">
                <a16:creationId xmlns:a16="http://schemas.microsoft.com/office/drawing/2014/main" id="{8D7FA215-492B-3681-23AB-2255D5ACC2DB}"/>
              </a:ext>
            </a:extLst>
          </p:cNvPr>
          <p:cNvPicPr>
            <a:picLocks noChangeAspect="1"/>
          </p:cNvPicPr>
          <p:nvPr/>
        </p:nvPicPr>
        <p:blipFill>
          <a:blip r:embed="rId2"/>
          <a:stretch>
            <a:fillRect/>
          </a:stretch>
        </p:blipFill>
        <p:spPr>
          <a:xfrm>
            <a:off x="439946" y="1864545"/>
            <a:ext cx="7884543" cy="4532640"/>
          </a:xfrm>
          <a:prstGeom prst="rect">
            <a:avLst/>
          </a:prstGeom>
        </p:spPr>
      </p:pic>
      <p:sp>
        <p:nvSpPr>
          <p:cNvPr id="4" name="TextBox 3">
            <a:extLst>
              <a:ext uri="{FF2B5EF4-FFF2-40B4-BE49-F238E27FC236}">
                <a16:creationId xmlns:a16="http://schemas.microsoft.com/office/drawing/2014/main" id="{DAD6E779-9003-C280-B679-98260DE668B3}"/>
              </a:ext>
            </a:extLst>
          </p:cNvPr>
          <p:cNvSpPr txBox="1"/>
          <p:nvPr/>
        </p:nvSpPr>
        <p:spPr>
          <a:xfrm flipH="1">
            <a:off x="8660921" y="2756140"/>
            <a:ext cx="1820174" cy="2585323"/>
          </a:xfrm>
          <a:prstGeom prst="rect">
            <a:avLst/>
          </a:prstGeom>
          <a:noFill/>
        </p:spPr>
        <p:txBody>
          <a:bodyPr wrap="square" rtlCol="0">
            <a:spAutoFit/>
          </a:bodyPr>
          <a:lstStyle/>
          <a:p>
            <a:r>
              <a:rPr lang="en-US" dirty="0"/>
              <a:t>I will be able to then interact with you and your code using this method, and also additional ways to help with your progress.</a:t>
            </a:r>
          </a:p>
        </p:txBody>
      </p:sp>
    </p:spTree>
    <p:extLst>
      <p:ext uri="{BB962C8B-B14F-4D97-AF65-F5344CB8AC3E}">
        <p14:creationId xmlns:p14="http://schemas.microsoft.com/office/powerpoint/2010/main" val="1044237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5419A7-B048-7C53-0E53-7B8CA9B15153}"/>
              </a:ext>
            </a:extLst>
          </p:cNvPr>
          <p:cNvSpPr>
            <a:spLocks noGrp="1"/>
          </p:cNvSpPr>
          <p:nvPr>
            <p:ph type="title"/>
          </p:nvPr>
        </p:nvSpPr>
        <p:spPr/>
        <p:txBody>
          <a:bodyPr/>
          <a:lstStyle/>
          <a:p>
            <a:r>
              <a:rPr lang="en-US" dirty="0"/>
              <a:t>Before we end, why did I tell you to download VS code?</a:t>
            </a:r>
          </a:p>
        </p:txBody>
      </p:sp>
      <p:pic>
        <p:nvPicPr>
          <p:cNvPr id="3" name="Picture 2">
            <a:extLst>
              <a:ext uri="{FF2B5EF4-FFF2-40B4-BE49-F238E27FC236}">
                <a16:creationId xmlns:a16="http://schemas.microsoft.com/office/drawing/2014/main" id="{C405347A-A38D-CC28-5216-8BF47311F9DF}"/>
              </a:ext>
            </a:extLst>
          </p:cNvPr>
          <p:cNvPicPr>
            <a:picLocks noChangeAspect="1"/>
          </p:cNvPicPr>
          <p:nvPr/>
        </p:nvPicPr>
        <p:blipFill>
          <a:blip r:embed="rId2"/>
          <a:stretch>
            <a:fillRect/>
          </a:stretch>
        </p:blipFill>
        <p:spPr>
          <a:xfrm>
            <a:off x="-309114" y="1665526"/>
            <a:ext cx="7772400" cy="5597288"/>
          </a:xfrm>
          <a:prstGeom prst="rect">
            <a:avLst/>
          </a:prstGeom>
        </p:spPr>
      </p:pic>
      <p:sp>
        <p:nvSpPr>
          <p:cNvPr id="4" name="Oval 3">
            <a:extLst>
              <a:ext uri="{FF2B5EF4-FFF2-40B4-BE49-F238E27FC236}">
                <a16:creationId xmlns:a16="http://schemas.microsoft.com/office/drawing/2014/main" id="{5A6E697D-D52D-F0E7-0A1E-9253782AA016}"/>
              </a:ext>
            </a:extLst>
          </p:cNvPr>
          <p:cNvSpPr/>
          <p:nvPr/>
        </p:nvSpPr>
        <p:spPr>
          <a:xfrm>
            <a:off x="3933645" y="3692106"/>
            <a:ext cx="2820837" cy="1181820"/>
          </a:xfrm>
          <a:prstGeom prst="ellipse">
            <a:avLst/>
          </a:prstGeom>
          <a:noFill/>
          <a:ln w="762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22E425B4-BF6E-91C1-D8D7-647CF9766474}"/>
              </a:ext>
            </a:extLst>
          </p:cNvPr>
          <p:cNvPicPr>
            <a:picLocks noChangeAspect="1"/>
          </p:cNvPicPr>
          <p:nvPr/>
        </p:nvPicPr>
        <p:blipFill>
          <a:blip r:embed="rId3"/>
          <a:stretch>
            <a:fillRect/>
          </a:stretch>
        </p:blipFill>
        <p:spPr>
          <a:xfrm>
            <a:off x="7359769" y="2139351"/>
            <a:ext cx="4926944" cy="3409347"/>
          </a:xfrm>
          <a:prstGeom prst="rect">
            <a:avLst/>
          </a:prstGeom>
        </p:spPr>
      </p:pic>
      <p:cxnSp>
        <p:nvCxnSpPr>
          <p:cNvPr id="7" name="Straight Arrow Connector 6">
            <a:extLst>
              <a:ext uri="{FF2B5EF4-FFF2-40B4-BE49-F238E27FC236}">
                <a16:creationId xmlns:a16="http://schemas.microsoft.com/office/drawing/2014/main" id="{A2ACFD02-A66F-7714-D88E-A42946B7BF8E}"/>
              </a:ext>
            </a:extLst>
          </p:cNvPr>
          <p:cNvCxnSpPr/>
          <p:nvPr/>
        </p:nvCxnSpPr>
        <p:spPr>
          <a:xfrm>
            <a:off x="6754482" y="4283016"/>
            <a:ext cx="605287" cy="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3670AEC1-6317-A104-D9A5-053A573A324C}"/>
              </a:ext>
            </a:extLst>
          </p:cNvPr>
          <p:cNvSpPr txBox="1"/>
          <p:nvPr/>
        </p:nvSpPr>
        <p:spPr>
          <a:xfrm>
            <a:off x="7775244" y="5633049"/>
            <a:ext cx="4095993" cy="646331"/>
          </a:xfrm>
          <a:prstGeom prst="rect">
            <a:avLst/>
          </a:prstGeom>
          <a:noFill/>
        </p:spPr>
        <p:txBody>
          <a:bodyPr wrap="none" rtlCol="0">
            <a:spAutoFit/>
          </a:bodyPr>
          <a:lstStyle/>
          <a:p>
            <a:pPr algn="ctr"/>
            <a:r>
              <a:rPr lang="en-US" dirty="0"/>
              <a:t>Because you can actually do</a:t>
            </a:r>
          </a:p>
          <a:p>
            <a:pPr algn="ctr"/>
            <a:r>
              <a:rPr lang="en-US" dirty="0"/>
              <a:t>(almost) everything just from VS code!</a:t>
            </a:r>
          </a:p>
        </p:txBody>
      </p:sp>
    </p:spTree>
    <p:extLst>
      <p:ext uri="{BB962C8B-B14F-4D97-AF65-F5344CB8AC3E}">
        <p14:creationId xmlns:p14="http://schemas.microsoft.com/office/powerpoint/2010/main" val="2994987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F0F71165-1048-FDFF-CCA8-5DA3DD6B0A8D}"/>
              </a:ext>
            </a:extLst>
          </p:cNvPr>
          <p:cNvPicPr>
            <a:picLocks noGrp="1" noChangeAspect="1"/>
          </p:cNvPicPr>
          <p:nvPr>
            <p:ph sz="quarter" idx="10"/>
          </p:nvPr>
        </p:nvPicPr>
        <p:blipFill>
          <a:blip r:embed="rId2"/>
          <a:stretch>
            <a:fillRect/>
          </a:stretch>
        </p:blipFill>
        <p:spPr>
          <a:xfrm>
            <a:off x="6813203" y="2176345"/>
            <a:ext cx="5266741" cy="3918455"/>
          </a:xfrm>
          <a:prstGeom prst="rect">
            <a:avLst/>
          </a:prstGeom>
        </p:spPr>
      </p:pic>
      <p:sp>
        <p:nvSpPr>
          <p:cNvPr id="2" name="Title 1">
            <a:extLst>
              <a:ext uri="{FF2B5EF4-FFF2-40B4-BE49-F238E27FC236}">
                <a16:creationId xmlns:a16="http://schemas.microsoft.com/office/drawing/2014/main" id="{1B147746-4257-3745-BF94-CB4027C8F15F}"/>
              </a:ext>
            </a:extLst>
          </p:cNvPr>
          <p:cNvSpPr>
            <a:spLocks noGrp="1"/>
          </p:cNvSpPr>
          <p:nvPr>
            <p:ph type="title"/>
          </p:nvPr>
        </p:nvSpPr>
        <p:spPr/>
        <p:txBody>
          <a:bodyPr/>
          <a:lstStyle/>
          <a:p>
            <a:r>
              <a:rPr lang="en-US" dirty="0"/>
              <a:t>Final words</a:t>
            </a:r>
          </a:p>
        </p:txBody>
      </p:sp>
      <p:sp>
        <p:nvSpPr>
          <p:cNvPr id="4" name="Text Placeholder 3">
            <a:extLst>
              <a:ext uri="{FF2B5EF4-FFF2-40B4-BE49-F238E27FC236}">
                <a16:creationId xmlns:a16="http://schemas.microsoft.com/office/drawing/2014/main" id="{1A4FA55E-8CA1-0376-47E3-F3F0B628CD41}"/>
              </a:ext>
            </a:extLst>
          </p:cNvPr>
          <p:cNvSpPr>
            <a:spLocks noGrp="1"/>
          </p:cNvSpPr>
          <p:nvPr>
            <p:ph type="body" sz="quarter" idx="31"/>
          </p:nvPr>
        </p:nvSpPr>
        <p:spPr/>
        <p:txBody>
          <a:bodyPr/>
          <a:lstStyle/>
          <a:p>
            <a:endParaRPr lang="en-US"/>
          </a:p>
        </p:txBody>
      </p:sp>
      <p:sp>
        <p:nvSpPr>
          <p:cNvPr id="5" name="Content Placeholder 4">
            <a:extLst>
              <a:ext uri="{FF2B5EF4-FFF2-40B4-BE49-F238E27FC236}">
                <a16:creationId xmlns:a16="http://schemas.microsoft.com/office/drawing/2014/main" id="{6BEF1469-7C60-F0E8-1167-108901256668}"/>
              </a:ext>
            </a:extLst>
          </p:cNvPr>
          <p:cNvSpPr>
            <a:spLocks noGrp="1"/>
          </p:cNvSpPr>
          <p:nvPr>
            <p:ph sz="quarter" idx="32"/>
          </p:nvPr>
        </p:nvSpPr>
        <p:spPr/>
        <p:txBody>
          <a:bodyPr/>
          <a:lstStyle/>
          <a:p>
            <a:pPr marL="285750" indent="-285750">
              <a:buFont typeface="Arial" panose="020B0604020202020204" pitchFamily="34" charset="0"/>
              <a:buChar char="•"/>
            </a:pPr>
            <a:r>
              <a:rPr lang="en-US" b="0" dirty="0"/>
              <a:t>Basically, the </a:t>
            </a:r>
            <a:r>
              <a:rPr lang="en-US" b="0" dirty="0" err="1"/>
              <a:t>github</a:t>
            </a:r>
            <a:r>
              <a:rPr lang="en-US" b="0" dirty="0"/>
              <a:t> desktop location will be where you would store your scripts</a:t>
            </a:r>
          </a:p>
          <a:p>
            <a:pPr marL="285750" indent="-285750">
              <a:buFont typeface="Arial" panose="020B0604020202020204" pitchFamily="34" charset="0"/>
              <a:buChar char="•"/>
            </a:pPr>
            <a:r>
              <a:rPr lang="en-US" b="0" dirty="0"/>
              <a:t>You wouldn’t upload (push) your actual data to GitHub as there is a size limit for repo. You would upload mostly scripts, notebooks, and notes here and there.</a:t>
            </a:r>
          </a:p>
          <a:p>
            <a:pPr marL="285750" indent="-285750">
              <a:buFont typeface="Arial" panose="020B0604020202020204" pitchFamily="34" charset="0"/>
              <a:buChar char="•"/>
            </a:pPr>
            <a:r>
              <a:rPr lang="en-US" b="0" dirty="0"/>
              <a:t>The good thing about this is that actually anything you do on GitHub can be linked to our Slack channel and the the Trello board so it will be very easy to communicate our progress.</a:t>
            </a:r>
          </a:p>
          <a:p>
            <a:pPr marL="285750" indent="-285750">
              <a:buFont typeface="Arial" panose="020B0604020202020204" pitchFamily="34" charset="0"/>
              <a:buChar char="•"/>
            </a:pPr>
            <a:r>
              <a:rPr lang="en-US" b="0" dirty="0"/>
              <a:t>When you create a repo using the `</a:t>
            </a:r>
            <a:r>
              <a:rPr lang="en-AU" b="1" i="0" u="none" strike="noStrike" dirty="0">
                <a:effectLst/>
                <a:latin typeface="-apple-system"/>
                <a:hlinkClick r:id="rId3"/>
              </a:rPr>
              <a:t>tuong-group-onboarding</a:t>
            </a:r>
            <a:r>
              <a:rPr lang="en-AU" b="1" i="0" u="none" strike="noStrike" dirty="0">
                <a:effectLst/>
                <a:latin typeface="-apple-system"/>
              </a:rPr>
              <a:t>`</a:t>
            </a:r>
            <a:r>
              <a:rPr lang="en-AU" b="0" i="0" u="none" strike="noStrike" dirty="0">
                <a:effectLst/>
                <a:latin typeface="Arial" panose="020B0604020202020204" pitchFamily="34" charset="0"/>
                <a:cs typeface="Arial" panose="020B0604020202020204" pitchFamily="34" charset="0"/>
              </a:rPr>
              <a:t> as a template, </a:t>
            </a:r>
            <a:r>
              <a:rPr lang="en-US" b="0" dirty="0">
                <a:latin typeface="Arial" panose="020B0604020202020204" pitchFamily="34" charset="0"/>
                <a:cs typeface="Arial" panose="020B0604020202020204" pitchFamily="34" charset="0"/>
              </a:rPr>
              <a:t>then the figures and data folders are ignored – i.e. they won’t get pushed to </a:t>
            </a:r>
            <a:r>
              <a:rPr lang="en-US" b="0" dirty="0" err="1">
                <a:latin typeface="Arial" panose="020B0604020202020204" pitchFamily="34" charset="0"/>
                <a:cs typeface="Arial" panose="020B0604020202020204" pitchFamily="34" charset="0"/>
              </a:rPr>
              <a:t>github</a:t>
            </a:r>
            <a:r>
              <a:rPr lang="en-US" b="0" dirty="0">
                <a:latin typeface="Arial" panose="020B0604020202020204" pitchFamily="34" charset="0"/>
                <a:cs typeface="Arial" panose="020B0604020202020204" pitchFamily="34" charset="0"/>
              </a:rPr>
              <a:t> so you can store as many as you want here.</a:t>
            </a:r>
          </a:p>
        </p:txBody>
      </p:sp>
      <p:cxnSp>
        <p:nvCxnSpPr>
          <p:cNvPr id="8" name="Straight Arrow Connector 7">
            <a:extLst>
              <a:ext uri="{FF2B5EF4-FFF2-40B4-BE49-F238E27FC236}">
                <a16:creationId xmlns:a16="http://schemas.microsoft.com/office/drawing/2014/main" id="{D0516C1D-0A04-D19E-02EF-0730E71730E8}"/>
              </a:ext>
            </a:extLst>
          </p:cNvPr>
          <p:cNvCxnSpPr>
            <a:cxnSpLocks/>
          </p:cNvCxnSpPr>
          <p:nvPr/>
        </p:nvCxnSpPr>
        <p:spPr>
          <a:xfrm flipV="1">
            <a:off x="6096000" y="3657600"/>
            <a:ext cx="717203" cy="477972"/>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65348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907C30B-6C2C-5BA2-2E8B-8A6CCEB12CFE}"/>
              </a:ext>
            </a:extLst>
          </p:cNvPr>
          <p:cNvSpPr>
            <a:spLocks noGrp="1"/>
          </p:cNvSpPr>
          <p:nvPr>
            <p:ph sz="quarter" idx="10"/>
          </p:nvPr>
        </p:nvSpPr>
        <p:spPr/>
        <p:txBody>
          <a:bodyPr/>
          <a:lstStyle/>
          <a:p>
            <a:r>
              <a:rPr lang="en-US" b="0" dirty="0"/>
              <a:t>Create a </a:t>
            </a:r>
            <a:r>
              <a:rPr lang="en-US" b="0" dirty="0" err="1"/>
              <a:t>github</a:t>
            </a:r>
            <a:r>
              <a:rPr lang="en-US" b="0" dirty="0"/>
              <a:t> account and let me know your user id</a:t>
            </a:r>
          </a:p>
        </p:txBody>
      </p:sp>
      <p:sp>
        <p:nvSpPr>
          <p:cNvPr id="2" name="Title 1">
            <a:extLst>
              <a:ext uri="{FF2B5EF4-FFF2-40B4-BE49-F238E27FC236}">
                <a16:creationId xmlns:a16="http://schemas.microsoft.com/office/drawing/2014/main" id="{13328D71-960F-9411-1F86-9900F221E63C}"/>
              </a:ext>
            </a:extLst>
          </p:cNvPr>
          <p:cNvSpPr>
            <a:spLocks noGrp="1"/>
          </p:cNvSpPr>
          <p:nvPr>
            <p:ph type="title"/>
          </p:nvPr>
        </p:nvSpPr>
        <p:spPr/>
        <p:txBody>
          <a:bodyPr/>
          <a:lstStyle/>
          <a:p>
            <a:r>
              <a:rPr lang="en-US" dirty="0"/>
              <a:t>1) Pre-requisites</a:t>
            </a:r>
          </a:p>
        </p:txBody>
      </p:sp>
      <p:pic>
        <p:nvPicPr>
          <p:cNvPr id="4" name="Picture 3">
            <a:hlinkClick r:id="rId2"/>
            <a:extLst>
              <a:ext uri="{FF2B5EF4-FFF2-40B4-BE49-F238E27FC236}">
                <a16:creationId xmlns:a16="http://schemas.microsoft.com/office/drawing/2014/main" id="{65230330-6C69-FE2A-D0F7-B1A2DF8695BF}"/>
              </a:ext>
            </a:extLst>
          </p:cNvPr>
          <p:cNvPicPr>
            <a:picLocks noChangeAspect="1"/>
          </p:cNvPicPr>
          <p:nvPr/>
        </p:nvPicPr>
        <p:blipFill>
          <a:blip r:embed="rId3"/>
          <a:stretch>
            <a:fillRect/>
          </a:stretch>
        </p:blipFill>
        <p:spPr>
          <a:xfrm>
            <a:off x="463296" y="1625868"/>
            <a:ext cx="7772400" cy="4468172"/>
          </a:xfrm>
          <a:prstGeom prst="rect">
            <a:avLst/>
          </a:prstGeom>
        </p:spPr>
      </p:pic>
      <p:sp>
        <p:nvSpPr>
          <p:cNvPr id="6" name="TextBox 5">
            <a:extLst>
              <a:ext uri="{FF2B5EF4-FFF2-40B4-BE49-F238E27FC236}">
                <a16:creationId xmlns:a16="http://schemas.microsoft.com/office/drawing/2014/main" id="{9CB82C5C-4C44-EF1C-D2AF-F94523F1AD4B}"/>
              </a:ext>
            </a:extLst>
          </p:cNvPr>
          <p:cNvSpPr txBox="1"/>
          <p:nvPr/>
        </p:nvSpPr>
        <p:spPr>
          <a:xfrm>
            <a:off x="8235696" y="3586738"/>
            <a:ext cx="2085479" cy="369332"/>
          </a:xfrm>
          <a:prstGeom prst="rect">
            <a:avLst/>
          </a:prstGeom>
          <a:noFill/>
        </p:spPr>
        <p:txBody>
          <a:bodyPr wrap="square">
            <a:spAutoFit/>
          </a:bodyPr>
          <a:lstStyle/>
          <a:p>
            <a:r>
              <a:rPr lang="en-US" dirty="0"/>
              <a:t>https://</a:t>
            </a:r>
            <a:r>
              <a:rPr lang="en-US" dirty="0" err="1"/>
              <a:t>github.com</a:t>
            </a:r>
            <a:r>
              <a:rPr lang="en-US" dirty="0"/>
              <a:t>/</a:t>
            </a:r>
          </a:p>
        </p:txBody>
      </p:sp>
    </p:spTree>
    <p:extLst>
      <p:ext uri="{BB962C8B-B14F-4D97-AF65-F5344CB8AC3E}">
        <p14:creationId xmlns:p14="http://schemas.microsoft.com/office/powerpoint/2010/main" val="2744861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148EF1D-25E0-B814-D268-F600D24AEE47}"/>
              </a:ext>
            </a:extLst>
          </p:cNvPr>
          <p:cNvPicPr>
            <a:picLocks noChangeAspect="1"/>
          </p:cNvPicPr>
          <p:nvPr/>
        </p:nvPicPr>
        <p:blipFill>
          <a:blip r:embed="rId2"/>
          <a:stretch>
            <a:fillRect/>
          </a:stretch>
        </p:blipFill>
        <p:spPr>
          <a:xfrm>
            <a:off x="568021" y="1563116"/>
            <a:ext cx="7772400" cy="4394967"/>
          </a:xfrm>
          <a:prstGeom prst="rect">
            <a:avLst/>
          </a:prstGeom>
        </p:spPr>
      </p:pic>
      <p:sp>
        <p:nvSpPr>
          <p:cNvPr id="7" name="Title 6">
            <a:extLst>
              <a:ext uri="{FF2B5EF4-FFF2-40B4-BE49-F238E27FC236}">
                <a16:creationId xmlns:a16="http://schemas.microsoft.com/office/drawing/2014/main" id="{B2C9409C-D2F8-10BA-6DBF-07036642669A}"/>
              </a:ext>
            </a:extLst>
          </p:cNvPr>
          <p:cNvSpPr>
            <a:spLocks noGrp="1"/>
          </p:cNvSpPr>
          <p:nvPr>
            <p:ph type="title"/>
          </p:nvPr>
        </p:nvSpPr>
        <p:spPr/>
        <p:txBody>
          <a:bodyPr/>
          <a:lstStyle/>
          <a:p>
            <a:r>
              <a:rPr lang="en-US" dirty="0"/>
              <a:t>Install GitHub Desktop</a:t>
            </a:r>
          </a:p>
        </p:txBody>
      </p:sp>
      <p:sp>
        <p:nvSpPr>
          <p:cNvPr id="9" name="TextBox 8">
            <a:extLst>
              <a:ext uri="{FF2B5EF4-FFF2-40B4-BE49-F238E27FC236}">
                <a16:creationId xmlns:a16="http://schemas.microsoft.com/office/drawing/2014/main" id="{1CA43011-771C-ACF9-2B78-2BD45F9B0B44}"/>
              </a:ext>
            </a:extLst>
          </p:cNvPr>
          <p:cNvSpPr txBox="1"/>
          <p:nvPr/>
        </p:nvSpPr>
        <p:spPr>
          <a:xfrm>
            <a:off x="8709915" y="3352448"/>
            <a:ext cx="2914064" cy="369332"/>
          </a:xfrm>
          <a:prstGeom prst="rect">
            <a:avLst/>
          </a:prstGeom>
          <a:noFill/>
        </p:spPr>
        <p:txBody>
          <a:bodyPr wrap="square">
            <a:spAutoFit/>
          </a:bodyPr>
          <a:lstStyle/>
          <a:p>
            <a:r>
              <a:rPr lang="en-US" dirty="0"/>
              <a:t>https://</a:t>
            </a:r>
            <a:r>
              <a:rPr lang="en-US" dirty="0" err="1"/>
              <a:t>desktop.github.com</a:t>
            </a:r>
            <a:r>
              <a:rPr lang="en-US" dirty="0"/>
              <a:t>/</a:t>
            </a:r>
          </a:p>
        </p:txBody>
      </p:sp>
      <p:pic>
        <p:nvPicPr>
          <p:cNvPr id="10" name="Picture 9">
            <a:hlinkClick r:id="rId3"/>
            <a:extLst>
              <a:ext uri="{FF2B5EF4-FFF2-40B4-BE49-F238E27FC236}">
                <a16:creationId xmlns:a16="http://schemas.microsoft.com/office/drawing/2014/main" id="{CAE2A007-8523-2D83-FA3F-B7256644CF2A}"/>
              </a:ext>
            </a:extLst>
          </p:cNvPr>
          <p:cNvPicPr>
            <a:picLocks noChangeAspect="1"/>
          </p:cNvPicPr>
          <p:nvPr/>
        </p:nvPicPr>
        <p:blipFill>
          <a:blip r:embed="rId2"/>
          <a:stretch>
            <a:fillRect/>
          </a:stretch>
        </p:blipFill>
        <p:spPr>
          <a:xfrm>
            <a:off x="568021" y="1588995"/>
            <a:ext cx="7772400" cy="4394967"/>
          </a:xfrm>
          <a:prstGeom prst="rect">
            <a:avLst/>
          </a:prstGeom>
        </p:spPr>
      </p:pic>
      <p:sp>
        <p:nvSpPr>
          <p:cNvPr id="11" name="TextBox 10">
            <a:extLst>
              <a:ext uri="{FF2B5EF4-FFF2-40B4-BE49-F238E27FC236}">
                <a16:creationId xmlns:a16="http://schemas.microsoft.com/office/drawing/2014/main" id="{2D254D79-FC10-067D-6E2C-998CDF53B12A}"/>
              </a:ext>
            </a:extLst>
          </p:cNvPr>
          <p:cNvSpPr txBox="1"/>
          <p:nvPr/>
        </p:nvSpPr>
        <p:spPr>
          <a:xfrm>
            <a:off x="8465199" y="4649638"/>
            <a:ext cx="3403496" cy="923330"/>
          </a:xfrm>
          <a:prstGeom prst="rect">
            <a:avLst/>
          </a:prstGeom>
          <a:noFill/>
        </p:spPr>
        <p:txBody>
          <a:bodyPr wrap="none" rtlCol="0">
            <a:spAutoFit/>
          </a:bodyPr>
          <a:lstStyle/>
          <a:p>
            <a:r>
              <a:rPr lang="en-US" dirty="0"/>
              <a:t>Open it up and sign in with</a:t>
            </a:r>
          </a:p>
          <a:p>
            <a:r>
              <a:rPr lang="en-US" dirty="0"/>
              <a:t>your GitHub credentials</a:t>
            </a:r>
          </a:p>
          <a:p>
            <a:r>
              <a:rPr lang="en-US" dirty="0"/>
              <a:t>when the download is complete</a:t>
            </a:r>
          </a:p>
        </p:txBody>
      </p:sp>
    </p:spTree>
    <p:extLst>
      <p:ext uri="{BB962C8B-B14F-4D97-AF65-F5344CB8AC3E}">
        <p14:creationId xmlns:p14="http://schemas.microsoft.com/office/powerpoint/2010/main" val="12483583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4F9F91-EAEB-0FFA-046F-756314CE9231}"/>
              </a:ext>
            </a:extLst>
          </p:cNvPr>
          <p:cNvSpPr>
            <a:spLocks noGrp="1"/>
          </p:cNvSpPr>
          <p:nvPr>
            <p:ph type="title"/>
          </p:nvPr>
        </p:nvSpPr>
        <p:spPr/>
        <p:txBody>
          <a:bodyPr/>
          <a:lstStyle/>
          <a:p>
            <a:r>
              <a:rPr lang="en-US" dirty="0"/>
              <a:t>Install VS Code</a:t>
            </a:r>
          </a:p>
        </p:txBody>
      </p:sp>
      <p:pic>
        <p:nvPicPr>
          <p:cNvPr id="5" name="Picture 4">
            <a:hlinkClick r:id="rId2"/>
            <a:extLst>
              <a:ext uri="{FF2B5EF4-FFF2-40B4-BE49-F238E27FC236}">
                <a16:creationId xmlns:a16="http://schemas.microsoft.com/office/drawing/2014/main" id="{F31B9DD4-08BF-C7C5-0622-3FBBFC45EB6B}"/>
              </a:ext>
            </a:extLst>
          </p:cNvPr>
          <p:cNvPicPr>
            <a:picLocks noChangeAspect="1"/>
          </p:cNvPicPr>
          <p:nvPr/>
        </p:nvPicPr>
        <p:blipFill>
          <a:blip r:embed="rId3"/>
          <a:stretch>
            <a:fillRect/>
          </a:stretch>
        </p:blipFill>
        <p:spPr>
          <a:xfrm>
            <a:off x="199846" y="1625868"/>
            <a:ext cx="7772400" cy="4468172"/>
          </a:xfrm>
          <a:prstGeom prst="rect">
            <a:avLst/>
          </a:prstGeom>
        </p:spPr>
      </p:pic>
      <p:sp>
        <p:nvSpPr>
          <p:cNvPr id="7" name="TextBox 6">
            <a:extLst>
              <a:ext uri="{FF2B5EF4-FFF2-40B4-BE49-F238E27FC236}">
                <a16:creationId xmlns:a16="http://schemas.microsoft.com/office/drawing/2014/main" id="{08EA1B04-CC98-EFF9-94EE-AD0DFD59CDB1}"/>
              </a:ext>
            </a:extLst>
          </p:cNvPr>
          <p:cNvSpPr txBox="1"/>
          <p:nvPr/>
        </p:nvSpPr>
        <p:spPr>
          <a:xfrm>
            <a:off x="8378406" y="3105834"/>
            <a:ext cx="3258628" cy="369332"/>
          </a:xfrm>
          <a:prstGeom prst="rect">
            <a:avLst/>
          </a:prstGeom>
          <a:noFill/>
        </p:spPr>
        <p:txBody>
          <a:bodyPr wrap="square">
            <a:spAutoFit/>
          </a:bodyPr>
          <a:lstStyle/>
          <a:p>
            <a:r>
              <a:rPr lang="en-US" dirty="0"/>
              <a:t>https://</a:t>
            </a:r>
            <a:r>
              <a:rPr lang="en-US" dirty="0" err="1"/>
              <a:t>code.visualstudio.com</a:t>
            </a:r>
            <a:r>
              <a:rPr lang="en-US" dirty="0"/>
              <a:t>/</a:t>
            </a:r>
          </a:p>
        </p:txBody>
      </p:sp>
    </p:spTree>
    <p:extLst>
      <p:ext uri="{BB962C8B-B14F-4D97-AF65-F5344CB8AC3E}">
        <p14:creationId xmlns:p14="http://schemas.microsoft.com/office/powerpoint/2010/main" val="4015675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D5FF55-048D-E016-66EF-1B1C32AC4171}"/>
              </a:ext>
            </a:extLst>
          </p:cNvPr>
          <p:cNvSpPr>
            <a:spLocks noGrp="1"/>
          </p:cNvSpPr>
          <p:nvPr>
            <p:ph type="title"/>
          </p:nvPr>
        </p:nvSpPr>
        <p:spPr/>
        <p:txBody>
          <a:bodyPr/>
          <a:lstStyle/>
          <a:p>
            <a:r>
              <a:rPr lang="en-US" dirty="0"/>
              <a:t>Create a new repository</a:t>
            </a:r>
          </a:p>
        </p:txBody>
      </p:sp>
      <p:sp>
        <p:nvSpPr>
          <p:cNvPr id="6" name="TextBox 5">
            <a:extLst>
              <a:ext uri="{FF2B5EF4-FFF2-40B4-BE49-F238E27FC236}">
                <a16:creationId xmlns:a16="http://schemas.microsoft.com/office/drawing/2014/main" id="{BC4F4081-D696-392C-FE6B-E9C05AE1A312}"/>
              </a:ext>
            </a:extLst>
          </p:cNvPr>
          <p:cNvSpPr txBox="1"/>
          <p:nvPr/>
        </p:nvSpPr>
        <p:spPr>
          <a:xfrm>
            <a:off x="682438" y="1502034"/>
            <a:ext cx="6160661" cy="369332"/>
          </a:xfrm>
          <a:prstGeom prst="rect">
            <a:avLst/>
          </a:prstGeom>
          <a:noFill/>
        </p:spPr>
        <p:txBody>
          <a:bodyPr wrap="none" rtlCol="0">
            <a:spAutoFit/>
          </a:bodyPr>
          <a:lstStyle/>
          <a:p>
            <a:r>
              <a:rPr lang="en-US" dirty="0"/>
              <a:t>Go to </a:t>
            </a:r>
            <a:r>
              <a:rPr lang="en-US" dirty="0">
                <a:hlinkClick r:id="rId2"/>
              </a:rPr>
              <a:t>https://github.com/tuonglab</a:t>
            </a:r>
            <a:r>
              <a:rPr lang="en-US" dirty="0"/>
              <a:t> and click the </a:t>
            </a:r>
            <a:r>
              <a:rPr lang="en-US" dirty="0">
                <a:solidFill>
                  <a:srgbClr val="00B050"/>
                </a:solidFill>
              </a:rPr>
              <a:t>New button</a:t>
            </a:r>
          </a:p>
        </p:txBody>
      </p:sp>
      <p:pic>
        <p:nvPicPr>
          <p:cNvPr id="8" name="Picture 7">
            <a:extLst>
              <a:ext uri="{FF2B5EF4-FFF2-40B4-BE49-F238E27FC236}">
                <a16:creationId xmlns:a16="http://schemas.microsoft.com/office/drawing/2014/main" id="{C9E911AE-08DD-8176-7D96-0D1956921F02}"/>
              </a:ext>
            </a:extLst>
          </p:cNvPr>
          <p:cNvPicPr>
            <a:picLocks noChangeAspect="1"/>
          </p:cNvPicPr>
          <p:nvPr/>
        </p:nvPicPr>
        <p:blipFill>
          <a:blip r:embed="rId3"/>
          <a:stretch>
            <a:fillRect/>
          </a:stretch>
        </p:blipFill>
        <p:spPr>
          <a:xfrm>
            <a:off x="905681" y="2010689"/>
            <a:ext cx="4576310" cy="2585978"/>
          </a:xfrm>
          <a:prstGeom prst="rect">
            <a:avLst/>
          </a:prstGeom>
        </p:spPr>
      </p:pic>
      <p:sp>
        <p:nvSpPr>
          <p:cNvPr id="9" name="Freeform 8">
            <a:extLst>
              <a:ext uri="{FF2B5EF4-FFF2-40B4-BE49-F238E27FC236}">
                <a16:creationId xmlns:a16="http://schemas.microsoft.com/office/drawing/2014/main" id="{336DD863-50CC-2505-2B1F-5E2C868618D3}"/>
              </a:ext>
            </a:extLst>
          </p:cNvPr>
          <p:cNvSpPr/>
          <p:nvPr/>
        </p:nvSpPr>
        <p:spPr>
          <a:xfrm>
            <a:off x="5377579" y="2026600"/>
            <a:ext cx="1552853" cy="2303253"/>
          </a:xfrm>
          <a:custGeom>
            <a:avLst/>
            <a:gdLst>
              <a:gd name="connsiteX0" fmla="*/ 914400 w 1552853"/>
              <a:gd name="connsiteY0" fmla="*/ 0 h 2449902"/>
              <a:gd name="connsiteX1" fmla="*/ 1518249 w 1552853"/>
              <a:gd name="connsiteY1" fmla="*/ 1311216 h 2449902"/>
              <a:gd name="connsiteX2" fmla="*/ 0 w 1552853"/>
              <a:gd name="connsiteY2" fmla="*/ 2449902 h 2449902"/>
            </a:gdLst>
            <a:ahLst/>
            <a:cxnLst>
              <a:cxn ang="0">
                <a:pos x="connsiteX0" y="connsiteY0"/>
              </a:cxn>
              <a:cxn ang="0">
                <a:pos x="connsiteX1" y="connsiteY1"/>
              </a:cxn>
              <a:cxn ang="0">
                <a:pos x="connsiteX2" y="connsiteY2"/>
              </a:cxn>
            </a:cxnLst>
            <a:rect l="l" t="t" r="r" b="b"/>
            <a:pathLst>
              <a:path w="1552853" h="2449902">
                <a:moveTo>
                  <a:pt x="914400" y="0"/>
                </a:moveTo>
                <a:cubicBezTo>
                  <a:pt x="1292524" y="451449"/>
                  <a:pt x="1670649" y="902899"/>
                  <a:pt x="1518249" y="1311216"/>
                </a:cubicBezTo>
                <a:cubicBezTo>
                  <a:pt x="1365849" y="1719533"/>
                  <a:pt x="682924" y="2084717"/>
                  <a:pt x="0" y="2449902"/>
                </a:cubicBezTo>
              </a:path>
            </a:pathLst>
          </a:custGeom>
          <a:noFill/>
          <a:ln>
            <a:solidFill>
              <a:srgbClr val="00B050"/>
            </a:solidFill>
            <a:headEnd type="none" w="med" len="med"/>
            <a:tailEnd type="triangle"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152518A3-B6BD-5983-C01A-85128F6868DA}"/>
              </a:ext>
            </a:extLst>
          </p:cNvPr>
          <p:cNvSpPr txBox="1"/>
          <p:nvPr/>
        </p:nvSpPr>
        <p:spPr>
          <a:xfrm>
            <a:off x="7441125" y="1130581"/>
            <a:ext cx="4160113" cy="646331"/>
          </a:xfrm>
          <a:prstGeom prst="rect">
            <a:avLst/>
          </a:prstGeom>
          <a:noFill/>
        </p:spPr>
        <p:txBody>
          <a:bodyPr wrap="none" rtlCol="0">
            <a:spAutoFit/>
          </a:bodyPr>
          <a:lstStyle/>
          <a:p>
            <a:r>
              <a:rPr lang="en-US" dirty="0"/>
              <a:t>Call your repository whatever you want</a:t>
            </a:r>
          </a:p>
          <a:p>
            <a:r>
              <a:rPr lang="en-US" dirty="0"/>
              <a:t>click </a:t>
            </a:r>
            <a:r>
              <a:rPr lang="en-US" dirty="0">
                <a:solidFill>
                  <a:srgbClr val="00B050"/>
                </a:solidFill>
              </a:rPr>
              <a:t>Create Repository</a:t>
            </a:r>
            <a:r>
              <a:rPr lang="en-US" dirty="0"/>
              <a:t> when done</a:t>
            </a:r>
          </a:p>
        </p:txBody>
      </p:sp>
      <p:pic>
        <p:nvPicPr>
          <p:cNvPr id="12" name="Picture 11">
            <a:extLst>
              <a:ext uri="{FF2B5EF4-FFF2-40B4-BE49-F238E27FC236}">
                <a16:creationId xmlns:a16="http://schemas.microsoft.com/office/drawing/2014/main" id="{4176155D-2298-B120-55C8-F51DAC4F9358}"/>
              </a:ext>
            </a:extLst>
          </p:cNvPr>
          <p:cNvPicPr>
            <a:picLocks noChangeAspect="1"/>
          </p:cNvPicPr>
          <p:nvPr/>
        </p:nvPicPr>
        <p:blipFill>
          <a:blip r:embed="rId4"/>
          <a:stretch>
            <a:fillRect/>
          </a:stretch>
        </p:blipFill>
        <p:spPr>
          <a:xfrm>
            <a:off x="10295599" y="6439388"/>
            <a:ext cx="990720" cy="289216"/>
          </a:xfrm>
          <a:prstGeom prst="rect">
            <a:avLst/>
          </a:prstGeom>
        </p:spPr>
      </p:pic>
      <p:sp>
        <p:nvSpPr>
          <p:cNvPr id="13" name="TextBox 12">
            <a:extLst>
              <a:ext uri="{FF2B5EF4-FFF2-40B4-BE49-F238E27FC236}">
                <a16:creationId xmlns:a16="http://schemas.microsoft.com/office/drawing/2014/main" id="{A0A82494-AEC0-9FB9-A866-8FF545EAFA58}"/>
              </a:ext>
            </a:extLst>
          </p:cNvPr>
          <p:cNvSpPr txBox="1"/>
          <p:nvPr/>
        </p:nvSpPr>
        <p:spPr>
          <a:xfrm>
            <a:off x="905681" y="6214664"/>
            <a:ext cx="6630982" cy="369332"/>
          </a:xfrm>
          <a:prstGeom prst="rect">
            <a:avLst/>
          </a:prstGeom>
          <a:noFill/>
        </p:spPr>
        <p:txBody>
          <a:bodyPr wrap="none" rtlCol="0">
            <a:spAutoFit/>
          </a:bodyPr>
          <a:lstStyle/>
          <a:p>
            <a:r>
              <a:rPr lang="en-US" dirty="0"/>
              <a:t>I would suggest to make it public if it’s not sensitive data/scripts</a:t>
            </a:r>
          </a:p>
        </p:txBody>
      </p:sp>
      <p:pic>
        <p:nvPicPr>
          <p:cNvPr id="3" name="Picture 2">
            <a:extLst>
              <a:ext uri="{FF2B5EF4-FFF2-40B4-BE49-F238E27FC236}">
                <a16:creationId xmlns:a16="http://schemas.microsoft.com/office/drawing/2014/main" id="{4FAF7F44-BC4D-B4C2-DB77-6CBB5ADD0E7A}"/>
              </a:ext>
            </a:extLst>
          </p:cNvPr>
          <p:cNvPicPr>
            <a:picLocks noChangeAspect="1"/>
          </p:cNvPicPr>
          <p:nvPr/>
        </p:nvPicPr>
        <p:blipFill>
          <a:blip r:embed="rId5"/>
          <a:stretch>
            <a:fillRect/>
          </a:stretch>
        </p:blipFill>
        <p:spPr>
          <a:xfrm>
            <a:off x="7346825" y="1776912"/>
            <a:ext cx="4714814" cy="4416900"/>
          </a:xfrm>
          <a:prstGeom prst="rect">
            <a:avLst/>
          </a:prstGeom>
        </p:spPr>
      </p:pic>
    </p:spTree>
    <p:extLst>
      <p:ext uri="{BB962C8B-B14F-4D97-AF65-F5344CB8AC3E}">
        <p14:creationId xmlns:p14="http://schemas.microsoft.com/office/powerpoint/2010/main" val="2398325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38B88D-88E0-2AD1-2B15-955EC6C6E9B0}"/>
              </a:ext>
            </a:extLst>
          </p:cNvPr>
          <p:cNvSpPr>
            <a:spLocks noGrp="1"/>
          </p:cNvSpPr>
          <p:nvPr>
            <p:ph type="title"/>
          </p:nvPr>
        </p:nvSpPr>
        <p:spPr/>
        <p:txBody>
          <a:bodyPr/>
          <a:lstStyle/>
          <a:p>
            <a:r>
              <a:rPr lang="en-US" dirty="0"/>
              <a:t>Create a repository - continue</a:t>
            </a:r>
          </a:p>
        </p:txBody>
      </p:sp>
      <p:pic>
        <p:nvPicPr>
          <p:cNvPr id="7" name="Picture 6">
            <a:extLst>
              <a:ext uri="{FF2B5EF4-FFF2-40B4-BE49-F238E27FC236}">
                <a16:creationId xmlns:a16="http://schemas.microsoft.com/office/drawing/2014/main" id="{3BC3D1C0-5788-AD99-9442-0B4DB3E83CEA}"/>
              </a:ext>
            </a:extLst>
          </p:cNvPr>
          <p:cNvPicPr>
            <a:picLocks noChangeAspect="1"/>
          </p:cNvPicPr>
          <p:nvPr/>
        </p:nvPicPr>
        <p:blipFill>
          <a:blip r:embed="rId2"/>
          <a:stretch>
            <a:fillRect/>
          </a:stretch>
        </p:blipFill>
        <p:spPr>
          <a:xfrm>
            <a:off x="132272" y="1936532"/>
            <a:ext cx="7772400" cy="3763024"/>
          </a:xfrm>
          <a:prstGeom prst="rect">
            <a:avLst/>
          </a:prstGeom>
        </p:spPr>
      </p:pic>
      <p:sp>
        <p:nvSpPr>
          <p:cNvPr id="8" name="TextBox 7">
            <a:extLst>
              <a:ext uri="{FF2B5EF4-FFF2-40B4-BE49-F238E27FC236}">
                <a16:creationId xmlns:a16="http://schemas.microsoft.com/office/drawing/2014/main" id="{C05E1CE2-4343-D248-6B07-FADF443D779D}"/>
              </a:ext>
            </a:extLst>
          </p:cNvPr>
          <p:cNvSpPr txBox="1"/>
          <p:nvPr/>
        </p:nvSpPr>
        <p:spPr>
          <a:xfrm>
            <a:off x="132272" y="1559349"/>
            <a:ext cx="5160387" cy="369332"/>
          </a:xfrm>
          <a:prstGeom prst="rect">
            <a:avLst/>
          </a:prstGeom>
          <a:noFill/>
        </p:spPr>
        <p:txBody>
          <a:bodyPr wrap="none" rtlCol="0">
            <a:spAutoFit/>
          </a:bodyPr>
          <a:lstStyle/>
          <a:p>
            <a:r>
              <a:rPr lang="en-US" dirty="0"/>
              <a:t>Click </a:t>
            </a:r>
            <a:r>
              <a:rPr lang="en-US" dirty="0">
                <a:solidFill>
                  <a:srgbClr val="00B050"/>
                </a:solidFill>
              </a:rPr>
              <a:t>Code</a:t>
            </a:r>
            <a:r>
              <a:rPr lang="en-US" dirty="0"/>
              <a:t> and select open with GitHub Desktop</a:t>
            </a:r>
          </a:p>
        </p:txBody>
      </p:sp>
      <p:sp>
        <p:nvSpPr>
          <p:cNvPr id="9" name="Oval 8">
            <a:extLst>
              <a:ext uri="{FF2B5EF4-FFF2-40B4-BE49-F238E27FC236}">
                <a16:creationId xmlns:a16="http://schemas.microsoft.com/office/drawing/2014/main" id="{882D90B9-11F2-B80A-95B0-B2AAB92BCB94}"/>
              </a:ext>
            </a:extLst>
          </p:cNvPr>
          <p:cNvSpPr/>
          <p:nvPr/>
        </p:nvSpPr>
        <p:spPr>
          <a:xfrm>
            <a:off x="3125638" y="3927060"/>
            <a:ext cx="1785668" cy="405441"/>
          </a:xfrm>
          <a:prstGeom prst="ellipse">
            <a:avLst/>
          </a:prstGeom>
          <a:noFill/>
          <a:ln w="5715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9E3CF14C-E6E3-8BD4-D8B1-0085E4A30364}"/>
              </a:ext>
            </a:extLst>
          </p:cNvPr>
          <p:cNvPicPr>
            <a:picLocks noChangeAspect="1"/>
          </p:cNvPicPr>
          <p:nvPr/>
        </p:nvPicPr>
        <p:blipFill>
          <a:blip r:embed="rId3"/>
          <a:stretch>
            <a:fillRect/>
          </a:stretch>
        </p:blipFill>
        <p:spPr>
          <a:xfrm>
            <a:off x="8188984" y="2682766"/>
            <a:ext cx="3784260" cy="2270556"/>
          </a:xfrm>
          <a:prstGeom prst="rect">
            <a:avLst/>
          </a:prstGeom>
        </p:spPr>
      </p:pic>
      <p:sp>
        <p:nvSpPr>
          <p:cNvPr id="11" name="TextBox 10">
            <a:extLst>
              <a:ext uri="{FF2B5EF4-FFF2-40B4-BE49-F238E27FC236}">
                <a16:creationId xmlns:a16="http://schemas.microsoft.com/office/drawing/2014/main" id="{BF6C6D71-238C-7605-EE11-9793DE1D27DA}"/>
              </a:ext>
            </a:extLst>
          </p:cNvPr>
          <p:cNvSpPr txBox="1"/>
          <p:nvPr/>
        </p:nvSpPr>
        <p:spPr>
          <a:xfrm>
            <a:off x="9405288" y="4953322"/>
            <a:ext cx="1351652" cy="369332"/>
          </a:xfrm>
          <a:prstGeom prst="rect">
            <a:avLst/>
          </a:prstGeom>
          <a:noFill/>
        </p:spPr>
        <p:txBody>
          <a:bodyPr wrap="none" rtlCol="0">
            <a:spAutoFit/>
          </a:bodyPr>
          <a:lstStyle/>
          <a:p>
            <a:r>
              <a:rPr lang="en-US" dirty="0"/>
              <a:t>Click </a:t>
            </a:r>
            <a:r>
              <a:rPr lang="en-US" dirty="0">
                <a:solidFill>
                  <a:srgbClr val="0070C0"/>
                </a:solidFill>
              </a:rPr>
              <a:t>Clone</a:t>
            </a:r>
          </a:p>
        </p:txBody>
      </p:sp>
    </p:spTree>
    <p:extLst>
      <p:ext uri="{BB962C8B-B14F-4D97-AF65-F5344CB8AC3E}">
        <p14:creationId xmlns:p14="http://schemas.microsoft.com/office/powerpoint/2010/main" val="1059919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D418AA-104D-7095-D843-695E66F60465}"/>
              </a:ext>
            </a:extLst>
          </p:cNvPr>
          <p:cNvSpPr>
            <a:spLocks noGrp="1"/>
          </p:cNvSpPr>
          <p:nvPr>
            <p:ph type="title"/>
          </p:nvPr>
        </p:nvSpPr>
        <p:spPr/>
        <p:txBody>
          <a:bodyPr/>
          <a:lstStyle/>
          <a:p>
            <a:r>
              <a:rPr lang="en-US" dirty="0"/>
              <a:t>Create a repository - continue</a:t>
            </a:r>
          </a:p>
        </p:txBody>
      </p:sp>
      <p:pic>
        <p:nvPicPr>
          <p:cNvPr id="3" name="Picture 2">
            <a:extLst>
              <a:ext uri="{FF2B5EF4-FFF2-40B4-BE49-F238E27FC236}">
                <a16:creationId xmlns:a16="http://schemas.microsoft.com/office/drawing/2014/main" id="{9B5905A3-8BED-3DFF-82AF-DCD8E943084B}"/>
              </a:ext>
            </a:extLst>
          </p:cNvPr>
          <p:cNvPicPr>
            <a:picLocks noChangeAspect="1"/>
          </p:cNvPicPr>
          <p:nvPr/>
        </p:nvPicPr>
        <p:blipFill>
          <a:blip r:embed="rId2"/>
          <a:stretch>
            <a:fillRect/>
          </a:stretch>
        </p:blipFill>
        <p:spPr>
          <a:xfrm>
            <a:off x="61822" y="1699403"/>
            <a:ext cx="6503535" cy="4683516"/>
          </a:xfrm>
          <a:prstGeom prst="rect">
            <a:avLst/>
          </a:prstGeom>
        </p:spPr>
      </p:pic>
      <p:sp>
        <p:nvSpPr>
          <p:cNvPr id="4" name="TextBox 3">
            <a:extLst>
              <a:ext uri="{FF2B5EF4-FFF2-40B4-BE49-F238E27FC236}">
                <a16:creationId xmlns:a16="http://schemas.microsoft.com/office/drawing/2014/main" id="{61DDCF2F-07AF-88E2-7AEF-88850F171A0F}"/>
              </a:ext>
            </a:extLst>
          </p:cNvPr>
          <p:cNvSpPr txBox="1"/>
          <p:nvPr/>
        </p:nvSpPr>
        <p:spPr>
          <a:xfrm>
            <a:off x="384582" y="1514737"/>
            <a:ext cx="2929007" cy="369332"/>
          </a:xfrm>
          <a:prstGeom prst="rect">
            <a:avLst/>
          </a:prstGeom>
          <a:noFill/>
        </p:spPr>
        <p:txBody>
          <a:bodyPr wrap="none" rtlCol="0">
            <a:spAutoFit/>
          </a:bodyPr>
          <a:lstStyle/>
          <a:p>
            <a:r>
              <a:rPr lang="en-US" dirty="0"/>
              <a:t>This is what it will look like.</a:t>
            </a:r>
          </a:p>
        </p:txBody>
      </p:sp>
      <p:sp>
        <p:nvSpPr>
          <p:cNvPr id="5" name="TextBox 4">
            <a:extLst>
              <a:ext uri="{FF2B5EF4-FFF2-40B4-BE49-F238E27FC236}">
                <a16:creationId xmlns:a16="http://schemas.microsoft.com/office/drawing/2014/main" id="{39881249-0E12-C790-4C3D-6369234C5725}"/>
              </a:ext>
            </a:extLst>
          </p:cNvPr>
          <p:cNvSpPr txBox="1"/>
          <p:nvPr/>
        </p:nvSpPr>
        <p:spPr>
          <a:xfrm>
            <a:off x="6565357" y="1343985"/>
            <a:ext cx="4677563" cy="923330"/>
          </a:xfrm>
          <a:prstGeom prst="rect">
            <a:avLst/>
          </a:prstGeom>
          <a:noFill/>
        </p:spPr>
        <p:txBody>
          <a:bodyPr wrap="none" rtlCol="0">
            <a:spAutoFit/>
          </a:bodyPr>
          <a:lstStyle/>
          <a:p>
            <a:r>
              <a:rPr lang="en-US" dirty="0"/>
              <a:t>Now you can make changes to this folder</a:t>
            </a:r>
          </a:p>
          <a:p>
            <a:endParaRPr lang="en-US" dirty="0"/>
          </a:p>
          <a:p>
            <a:r>
              <a:rPr lang="en-US" dirty="0"/>
              <a:t>You can find the path by hovering on the left</a:t>
            </a:r>
          </a:p>
        </p:txBody>
      </p:sp>
      <p:pic>
        <p:nvPicPr>
          <p:cNvPr id="8" name="Picture 7">
            <a:extLst>
              <a:ext uri="{FF2B5EF4-FFF2-40B4-BE49-F238E27FC236}">
                <a16:creationId xmlns:a16="http://schemas.microsoft.com/office/drawing/2014/main" id="{CC29FB5A-EB46-3967-318F-E46AF9CFEAD1}"/>
              </a:ext>
            </a:extLst>
          </p:cNvPr>
          <p:cNvPicPr>
            <a:picLocks noChangeAspect="1"/>
          </p:cNvPicPr>
          <p:nvPr/>
        </p:nvPicPr>
        <p:blipFill>
          <a:blip r:embed="rId3"/>
          <a:stretch>
            <a:fillRect/>
          </a:stretch>
        </p:blipFill>
        <p:spPr>
          <a:xfrm>
            <a:off x="6565357" y="2267315"/>
            <a:ext cx="4112199" cy="2748185"/>
          </a:xfrm>
          <a:prstGeom prst="rect">
            <a:avLst/>
          </a:prstGeom>
        </p:spPr>
      </p:pic>
      <p:sp>
        <p:nvSpPr>
          <p:cNvPr id="11" name="Oval 10">
            <a:extLst>
              <a:ext uri="{FF2B5EF4-FFF2-40B4-BE49-F238E27FC236}">
                <a16:creationId xmlns:a16="http://schemas.microsoft.com/office/drawing/2014/main" id="{B186FD0E-DCF5-BF3E-092D-9201847ED32E}"/>
              </a:ext>
            </a:extLst>
          </p:cNvPr>
          <p:cNvSpPr/>
          <p:nvPr/>
        </p:nvSpPr>
        <p:spPr>
          <a:xfrm>
            <a:off x="7910423" y="3326630"/>
            <a:ext cx="1271652" cy="222510"/>
          </a:xfrm>
          <a:prstGeom prst="ellipse">
            <a:avLst/>
          </a:prstGeom>
          <a:noFill/>
          <a:ln w="5715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a:extLst>
              <a:ext uri="{FF2B5EF4-FFF2-40B4-BE49-F238E27FC236}">
                <a16:creationId xmlns:a16="http://schemas.microsoft.com/office/drawing/2014/main" id="{F8DB2136-618F-09A9-37EB-2C66112DDFDF}"/>
              </a:ext>
            </a:extLst>
          </p:cNvPr>
          <p:cNvCxnSpPr/>
          <p:nvPr/>
        </p:nvCxnSpPr>
        <p:spPr>
          <a:xfrm flipH="1">
            <a:off x="2976113" y="2096219"/>
            <a:ext cx="3519578" cy="396815"/>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115198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D11891-96A9-0EAB-1316-2E23A8E92806}"/>
              </a:ext>
            </a:extLst>
          </p:cNvPr>
          <p:cNvSpPr>
            <a:spLocks noGrp="1"/>
          </p:cNvSpPr>
          <p:nvPr>
            <p:ph type="title"/>
          </p:nvPr>
        </p:nvSpPr>
        <p:spPr/>
        <p:txBody>
          <a:bodyPr/>
          <a:lstStyle/>
          <a:p>
            <a:r>
              <a:rPr lang="en-US" dirty="0"/>
              <a:t>Let’s do some work and put the analysis script into the folder</a:t>
            </a:r>
          </a:p>
        </p:txBody>
      </p:sp>
      <p:pic>
        <p:nvPicPr>
          <p:cNvPr id="3" name="Picture 2">
            <a:extLst>
              <a:ext uri="{FF2B5EF4-FFF2-40B4-BE49-F238E27FC236}">
                <a16:creationId xmlns:a16="http://schemas.microsoft.com/office/drawing/2014/main" id="{8F6B60E4-EEB5-936A-1BC5-4502AC31CE63}"/>
              </a:ext>
            </a:extLst>
          </p:cNvPr>
          <p:cNvPicPr>
            <a:picLocks noChangeAspect="1"/>
          </p:cNvPicPr>
          <p:nvPr/>
        </p:nvPicPr>
        <p:blipFill>
          <a:blip r:embed="rId2"/>
          <a:stretch>
            <a:fillRect/>
          </a:stretch>
        </p:blipFill>
        <p:spPr>
          <a:xfrm>
            <a:off x="-215660" y="2068058"/>
            <a:ext cx="6663126" cy="2721884"/>
          </a:xfrm>
          <a:prstGeom prst="rect">
            <a:avLst/>
          </a:prstGeom>
        </p:spPr>
      </p:pic>
      <p:sp>
        <p:nvSpPr>
          <p:cNvPr id="4" name="TextBox 3">
            <a:extLst>
              <a:ext uri="{FF2B5EF4-FFF2-40B4-BE49-F238E27FC236}">
                <a16:creationId xmlns:a16="http://schemas.microsoft.com/office/drawing/2014/main" id="{53DB398E-3AE0-9632-4595-DBE272F6140C}"/>
              </a:ext>
            </a:extLst>
          </p:cNvPr>
          <p:cNvSpPr txBox="1"/>
          <p:nvPr/>
        </p:nvSpPr>
        <p:spPr>
          <a:xfrm>
            <a:off x="388189" y="4641011"/>
            <a:ext cx="4896928" cy="1200329"/>
          </a:xfrm>
          <a:prstGeom prst="rect">
            <a:avLst/>
          </a:prstGeom>
          <a:noFill/>
        </p:spPr>
        <p:txBody>
          <a:bodyPr wrap="square" rtlCol="0">
            <a:spAutoFit/>
          </a:bodyPr>
          <a:lstStyle/>
          <a:p>
            <a:r>
              <a:rPr lang="en-US" dirty="0"/>
              <a:t>Say I did a bunch of analyses in </a:t>
            </a:r>
            <a:r>
              <a:rPr lang="en-US" dirty="0" err="1"/>
              <a:t>jupyter</a:t>
            </a:r>
            <a:r>
              <a:rPr lang="en-US" dirty="0"/>
              <a:t> notebooks and created folders within the</a:t>
            </a:r>
          </a:p>
          <a:p>
            <a:r>
              <a:rPr lang="en-US" dirty="0" err="1"/>
              <a:t>kelvin_notebooks</a:t>
            </a:r>
            <a:r>
              <a:rPr lang="en-US" dirty="0"/>
              <a:t> folder, and then these folders hold my scripts and notebooks</a:t>
            </a:r>
          </a:p>
        </p:txBody>
      </p:sp>
      <p:sp>
        <p:nvSpPr>
          <p:cNvPr id="5" name="TextBox 4">
            <a:extLst>
              <a:ext uri="{FF2B5EF4-FFF2-40B4-BE49-F238E27FC236}">
                <a16:creationId xmlns:a16="http://schemas.microsoft.com/office/drawing/2014/main" id="{BCA79F8F-3AEE-943A-FCEF-0E557D6E887C}"/>
              </a:ext>
            </a:extLst>
          </p:cNvPr>
          <p:cNvSpPr txBox="1"/>
          <p:nvPr/>
        </p:nvSpPr>
        <p:spPr>
          <a:xfrm>
            <a:off x="6447466" y="1610264"/>
            <a:ext cx="5399478" cy="369332"/>
          </a:xfrm>
          <a:prstGeom prst="rect">
            <a:avLst/>
          </a:prstGeom>
          <a:noFill/>
        </p:spPr>
        <p:txBody>
          <a:bodyPr wrap="square" rtlCol="0">
            <a:spAutoFit/>
          </a:bodyPr>
          <a:lstStyle/>
          <a:p>
            <a:r>
              <a:rPr lang="en-US" dirty="0"/>
              <a:t>If you check your GitHub desktop app, </a:t>
            </a:r>
          </a:p>
        </p:txBody>
      </p:sp>
      <p:pic>
        <p:nvPicPr>
          <p:cNvPr id="6" name="Picture 5">
            <a:extLst>
              <a:ext uri="{FF2B5EF4-FFF2-40B4-BE49-F238E27FC236}">
                <a16:creationId xmlns:a16="http://schemas.microsoft.com/office/drawing/2014/main" id="{BEAC29E6-8F46-3E4C-A2C6-DA2186D1B922}"/>
              </a:ext>
            </a:extLst>
          </p:cNvPr>
          <p:cNvPicPr>
            <a:picLocks noChangeAspect="1"/>
          </p:cNvPicPr>
          <p:nvPr/>
        </p:nvPicPr>
        <p:blipFill>
          <a:blip r:embed="rId3"/>
          <a:stretch>
            <a:fillRect/>
          </a:stretch>
        </p:blipFill>
        <p:spPr>
          <a:xfrm>
            <a:off x="6189121" y="1977398"/>
            <a:ext cx="6002879" cy="3268140"/>
          </a:xfrm>
          <a:prstGeom prst="rect">
            <a:avLst/>
          </a:prstGeom>
        </p:spPr>
      </p:pic>
      <p:sp>
        <p:nvSpPr>
          <p:cNvPr id="8" name="TextBox 7">
            <a:extLst>
              <a:ext uri="{FF2B5EF4-FFF2-40B4-BE49-F238E27FC236}">
                <a16:creationId xmlns:a16="http://schemas.microsoft.com/office/drawing/2014/main" id="{0D34A573-B364-FA3C-AB08-EA06F9951248}"/>
              </a:ext>
            </a:extLst>
          </p:cNvPr>
          <p:cNvSpPr txBox="1"/>
          <p:nvPr/>
        </p:nvSpPr>
        <p:spPr>
          <a:xfrm>
            <a:off x="6189121" y="5043470"/>
            <a:ext cx="6202392" cy="923330"/>
          </a:xfrm>
          <a:prstGeom prst="rect">
            <a:avLst/>
          </a:prstGeom>
          <a:noFill/>
        </p:spPr>
        <p:txBody>
          <a:bodyPr wrap="square">
            <a:spAutoFit/>
          </a:bodyPr>
          <a:lstStyle/>
          <a:p>
            <a:r>
              <a:rPr lang="en-US" dirty="0"/>
              <a:t>you will see that GitHub Desktop has tracked that you’ve</a:t>
            </a:r>
          </a:p>
          <a:p>
            <a:r>
              <a:rPr lang="en-US" dirty="0"/>
              <a:t>modified/saved/created some files! Now click the </a:t>
            </a:r>
            <a:r>
              <a:rPr lang="en-US" dirty="0">
                <a:solidFill>
                  <a:srgbClr val="0070C0"/>
                </a:solidFill>
              </a:rPr>
              <a:t>commit button </a:t>
            </a:r>
            <a:r>
              <a:rPr lang="en-US" dirty="0"/>
              <a:t>after giving a commit message!</a:t>
            </a:r>
          </a:p>
        </p:txBody>
      </p:sp>
      <p:pic>
        <p:nvPicPr>
          <p:cNvPr id="9" name="Picture 8">
            <a:extLst>
              <a:ext uri="{FF2B5EF4-FFF2-40B4-BE49-F238E27FC236}">
                <a16:creationId xmlns:a16="http://schemas.microsoft.com/office/drawing/2014/main" id="{8E7D76FA-9A83-AC53-BB25-412F7EE419AE}"/>
              </a:ext>
            </a:extLst>
          </p:cNvPr>
          <p:cNvPicPr>
            <a:picLocks noChangeAspect="1"/>
          </p:cNvPicPr>
          <p:nvPr/>
        </p:nvPicPr>
        <p:blipFill>
          <a:blip r:embed="rId4"/>
          <a:stretch>
            <a:fillRect/>
          </a:stretch>
        </p:blipFill>
        <p:spPr>
          <a:xfrm>
            <a:off x="9531856" y="5966800"/>
            <a:ext cx="2407102" cy="810903"/>
          </a:xfrm>
          <a:prstGeom prst="rect">
            <a:avLst/>
          </a:prstGeom>
        </p:spPr>
      </p:pic>
    </p:spTree>
    <p:extLst>
      <p:ext uri="{BB962C8B-B14F-4D97-AF65-F5344CB8AC3E}">
        <p14:creationId xmlns:p14="http://schemas.microsoft.com/office/powerpoint/2010/main" val="1896836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DE76B-EEC2-279E-9215-DEA4B970D2BB}"/>
              </a:ext>
            </a:extLst>
          </p:cNvPr>
          <p:cNvSpPr>
            <a:spLocks noGrp="1"/>
          </p:cNvSpPr>
          <p:nvPr>
            <p:ph type="title"/>
          </p:nvPr>
        </p:nvSpPr>
        <p:spPr/>
        <p:txBody>
          <a:bodyPr/>
          <a:lstStyle/>
          <a:p>
            <a:r>
              <a:rPr lang="en-US" dirty="0"/>
              <a:t>Commit -&gt; Push -&gt; Fetch -&gt; Commit -&gt; Push -&gt; Fetch ad </a:t>
            </a:r>
            <a:r>
              <a:rPr lang="en-US" dirty="0" err="1"/>
              <a:t>naseum</a:t>
            </a:r>
            <a:endParaRPr lang="en-US" dirty="0"/>
          </a:p>
        </p:txBody>
      </p:sp>
      <p:pic>
        <p:nvPicPr>
          <p:cNvPr id="3" name="Picture 2">
            <a:extLst>
              <a:ext uri="{FF2B5EF4-FFF2-40B4-BE49-F238E27FC236}">
                <a16:creationId xmlns:a16="http://schemas.microsoft.com/office/drawing/2014/main" id="{B76C23B5-0739-0F98-6321-63212F13BA55}"/>
              </a:ext>
            </a:extLst>
          </p:cNvPr>
          <p:cNvPicPr>
            <a:picLocks noChangeAspect="1"/>
          </p:cNvPicPr>
          <p:nvPr/>
        </p:nvPicPr>
        <p:blipFill>
          <a:blip r:embed="rId2"/>
          <a:stretch>
            <a:fillRect/>
          </a:stretch>
        </p:blipFill>
        <p:spPr>
          <a:xfrm>
            <a:off x="-12703" y="1915064"/>
            <a:ext cx="6108703" cy="4421971"/>
          </a:xfrm>
          <a:prstGeom prst="rect">
            <a:avLst/>
          </a:prstGeom>
        </p:spPr>
      </p:pic>
      <p:sp>
        <p:nvSpPr>
          <p:cNvPr id="4" name="Oval 3">
            <a:extLst>
              <a:ext uri="{FF2B5EF4-FFF2-40B4-BE49-F238E27FC236}">
                <a16:creationId xmlns:a16="http://schemas.microsoft.com/office/drawing/2014/main" id="{1E244C09-E6EE-FC34-8F53-9DC55DB6D670}"/>
              </a:ext>
            </a:extLst>
          </p:cNvPr>
          <p:cNvSpPr/>
          <p:nvPr/>
        </p:nvSpPr>
        <p:spPr>
          <a:xfrm>
            <a:off x="4226943" y="1915064"/>
            <a:ext cx="1621766" cy="897147"/>
          </a:xfrm>
          <a:prstGeom prst="ellipse">
            <a:avLst/>
          </a:prstGeom>
          <a:noFill/>
          <a:ln w="5715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3F9D86FC-8E81-423A-FD80-8D83BEF2BA47}"/>
              </a:ext>
            </a:extLst>
          </p:cNvPr>
          <p:cNvSpPr txBox="1"/>
          <p:nvPr/>
        </p:nvSpPr>
        <p:spPr>
          <a:xfrm flipH="1">
            <a:off x="6096000" y="1915064"/>
            <a:ext cx="2574747" cy="2862322"/>
          </a:xfrm>
          <a:prstGeom prst="rect">
            <a:avLst/>
          </a:prstGeom>
          <a:noFill/>
        </p:spPr>
        <p:txBody>
          <a:bodyPr wrap="square" rtlCol="0">
            <a:spAutoFit/>
          </a:bodyPr>
          <a:lstStyle/>
          <a:p>
            <a:r>
              <a:rPr lang="en-US" dirty="0"/>
              <a:t>Once you are ready to push this to </a:t>
            </a:r>
            <a:r>
              <a:rPr lang="en-US" dirty="0" err="1"/>
              <a:t>github</a:t>
            </a:r>
            <a:r>
              <a:rPr lang="en-US" dirty="0"/>
              <a:t>, you can click on the Push button and that will send it online</a:t>
            </a:r>
          </a:p>
          <a:p>
            <a:endParaRPr lang="en-US" dirty="0"/>
          </a:p>
          <a:p>
            <a:r>
              <a:rPr lang="en-US" dirty="0"/>
              <a:t>Before this step, you can always continue to make changes, revert changes etc.</a:t>
            </a:r>
          </a:p>
        </p:txBody>
      </p:sp>
    </p:spTree>
    <p:extLst>
      <p:ext uri="{BB962C8B-B14F-4D97-AF65-F5344CB8AC3E}">
        <p14:creationId xmlns:p14="http://schemas.microsoft.com/office/powerpoint/2010/main" val="1002886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UQ_All_Theme">
  <a:themeElements>
    <a:clrScheme name="UQ">
      <a:dk1>
        <a:srgbClr val="2B1D37"/>
      </a:dk1>
      <a:lt1>
        <a:sysClr val="window" lastClr="FFFFFF"/>
      </a:lt1>
      <a:dk2>
        <a:srgbClr val="999490"/>
      </a:dk2>
      <a:lt2>
        <a:srgbClr val="D7D1CC"/>
      </a:lt2>
      <a:accent1>
        <a:srgbClr val="51247A"/>
      </a:accent1>
      <a:accent2>
        <a:srgbClr val="962A8B"/>
      </a:accent2>
      <a:accent3>
        <a:srgbClr val="D7D1CC"/>
      </a:accent3>
      <a:accent4>
        <a:srgbClr val="E62645"/>
      </a:accent4>
      <a:accent5>
        <a:srgbClr val="4085C6"/>
      </a:accent5>
      <a:accent6>
        <a:srgbClr val="FBB800"/>
      </a:accent6>
      <a:hlink>
        <a:srgbClr val="51247A"/>
      </a:hlink>
      <a:folHlink>
        <a:srgbClr val="962A8B"/>
      </a:folHlink>
    </a:clrScheme>
    <a:fontScheme name="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UQ_All_Theme" id="{2FB7E206-AC4D-F545-AE5E-C5D5BB2F5587}" vid="{B396B84D-0FE2-0044-84AE-2F01BA0E9E00}"/>
    </a:ext>
  </a:extLst>
</a:theme>
</file>

<file path=docProps/app.xml><?xml version="1.0" encoding="utf-8"?>
<Properties xmlns="http://schemas.openxmlformats.org/officeDocument/2006/extended-properties" xmlns:vt="http://schemas.openxmlformats.org/officeDocument/2006/docPropsVTypes">
  <Template>UQ_All_Theme</Template>
  <TotalTime>43</TotalTime>
  <Words>504</Words>
  <Application>Microsoft Macintosh PowerPoint</Application>
  <PresentationFormat>Widescreen</PresentationFormat>
  <Paragraphs>47</Paragraphs>
  <Slides>13</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-apple-system</vt:lpstr>
      <vt:lpstr>Arial</vt:lpstr>
      <vt:lpstr>DM Sans</vt:lpstr>
      <vt:lpstr>Gotham Book</vt:lpstr>
      <vt:lpstr>Gotham Medium</vt:lpstr>
      <vt:lpstr>UQ_All_Theme</vt:lpstr>
      <vt:lpstr>Tuong lab notebook and scripts management onboarding</vt:lpstr>
      <vt:lpstr>1) Pre-requisites</vt:lpstr>
      <vt:lpstr>Install GitHub Desktop</vt:lpstr>
      <vt:lpstr>Install VS Code</vt:lpstr>
      <vt:lpstr>Create a new repository</vt:lpstr>
      <vt:lpstr>Create a repository - continue</vt:lpstr>
      <vt:lpstr>Create a repository - continue</vt:lpstr>
      <vt:lpstr>Let’s do some work and put the analysis script into the folder</vt:lpstr>
      <vt:lpstr>Commit -&gt; Push -&gt; Fetch -&gt; Commit -&gt; Push -&gt; Fetch ad naseum</vt:lpstr>
      <vt:lpstr>Check your github repo online</vt:lpstr>
      <vt:lpstr>If I were to then take a look at your repo, I can now look at it and give you my feedback live!</vt:lpstr>
      <vt:lpstr>Before we end, why did I tell you to download VS code?</vt:lpstr>
      <vt:lpstr>Final words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Tuong lab notebook and scripts management onboarding</dc:title>
  <dc:creator>Kelvin Tuong</dc:creator>
  <cp:lastModifiedBy>Kelvin Tuong</cp:lastModifiedBy>
  <cp:revision>1</cp:revision>
  <dcterms:created xsi:type="dcterms:W3CDTF">2023-07-14T06:22:08Z</dcterms:created>
  <dcterms:modified xsi:type="dcterms:W3CDTF">2023-07-14T11:08:23Z</dcterms:modified>
</cp:coreProperties>
</file>